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2904113" cy="51120675"/>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19AE2"/>
    <a:srgbClr val="FFE38B"/>
    <a:srgbClr val="FF9999"/>
    <a:srgbClr val="70AD47"/>
    <a:srgbClr val="E1E14B"/>
    <a:srgbClr val="ACD292"/>
    <a:srgbClr val="E2CFF1"/>
    <a:srgbClr val="FFC1DA"/>
    <a:srgbClr val="FFFF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 d="100"/>
          <a:sy n="13" d="100"/>
        </p:scale>
        <p:origin x="-2434" y="24"/>
      </p:cViewPr>
      <p:guideLst>
        <p:guide orient="horz" pos="16101"/>
        <p:guide pos="103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796D8-0ED2-4292-8B6D-B82D71243C5F}"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fr-FR"/>
        </a:p>
      </dgm:t>
    </dgm:pt>
    <dgm:pt modelId="{9169D026-A118-42D9-8E36-323D452B0DD4}">
      <dgm:prSet phldrT="[Texte]" custT="1"/>
      <dgm:spPr>
        <a:solidFill>
          <a:srgbClr val="FFFFDD"/>
        </a:solidFill>
      </dgm:spPr>
      <dgm:t>
        <a:bodyPr/>
        <a:lstStyle/>
        <a:p>
          <a:r>
            <a:rPr lang="en-US" sz="5400" dirty="0">
              <a:solidFill>
                <a:prstClr val="black"/>
              </a:solidFill>
            </a:rPr>
            <a:t>Separate and independent forward translation by two native speakers into the intended language. </a:t>
          </a:r>
          <a:endParaRPr lang="fr-FR" sz="5400" dirty="0"/>
        </a:p>
      </dgm:t>
    </dgm:pt>
    <dgm:pt modelId="{A8CB3A6F-96BB-48C3-9D3C-BFF038F777B1}" type="parTrans" cxnId="{777BE26D-41F7-44FD-AE27-03C06595CB54}">
      <dgm:prSet/>
      <dgm:spPr/>
      <dgm:t>
        <a:bodyPr/>
        <a:lstStyle/>
        <a:p>
          <a:endParaRPr lang="fr-FR"/>
        </a:p>
      </dgm:t>
    </dgm:pt>
    <dgm:pt modelId="{07925C8F-318B-4A70-BA54-04DB82EB33FB}" type="sibTrans" cxnId="{777BE26D-41F7-44FD-AE27-03C06595CB54}">
      <dgm:prSet/>
      <dgm:spPr/>
      <dgm:t>
        <a:bodyPr/>
        <a:lstStyle/>
        <a:p>
          <a:endParaRPr lang="fr-FR"/>
        </a:p>
      </dgm:t>
    </dgm:pt>
    <dgm:pt modelId="{6004793F-2050-499E-8E9D-174D161E107D}">
      <dgm:prSet phldrT="[Texte]" custT="1"/>
      <dgm:spPr>
        <a:solidFill>
          <a:srgbClr val="FFFFDD"/>
        </a:solidFill>
      </dgm:spPr>
      <dgm:t>
        <a:bodyPr/>
        <a:lstStyle/>
        <a:p>
          <a:pPr algn="l"/>
          <a:r>
            <a:rPr lang="en-US" sz="5400" dirty="0">
              <a:solidFill>
                <a:prstClr val="black"/>
              </a:solidFill>
            </a:rPr>
            <a:t>Separate and independent backward translation of the two results as obtained from step n°1 by two English native speakers.</a:t>
          </a:r>
          <a:endParaRPr lang="fr-FR" sz="5400" dirty="0"/>
        </a:p>
      </dgm:t>
    </dgm:pt>
    <dgm:pt modelId="{67922464-4405-40AB-8F3D-B67D6C43EE10}" type="parTrans" cxnId="{26A167B7-0968-41AF-90F4-BB9D6417105D}">
      <dgm:prSet/>
      <dgm:spPr/>
      <dgm:t>
        <a:bodyPr/>
        <a:lstStyle/>
        <a:p>
          <a:endParaRPr lang="fr-FR"/>
        </a:p>
      </dgm:t>
    </dgm:pt>
    <dgm:pt modelId="{DF7E79EF-C724-43F0-8F4C-0ADAFD836666}" type="sibTrans" cxnId="{26A167B7-0968-41AF-90F4-BB9D6417105D}">
      <dgm:prSet/>
      <dgm:spPr/>
      <dgm:t>
        <a:bodyPr/>
        <a:lstStyle/>
        <a:p>
          <a:endParaRPr lang="fr-FR"/>
        </a:p>
      </dgm:t>
    </dgm:pt>
    <dgm:pt modelId="{355B811D-AFB8-4A95-91E5-5151C003E66A}">
      <dgm:prSet phldrT="[Texte]" custT="1"/>
      <dgm:spPr>
        <a:solidFill>
          <a:srgbClr val="FFFFDD"/>
        </a:solidFill>
      </dgm:spPr>
      <dgm:t>
        <a:bodyPr/>
        <a:lstStyle/>
        <a:p>
          <a:r>
            <a:rPr lang="en-US" sz="5400" dirty="0">
              <a:solidFill>
                <a:prstClr val="black"/>
              </a:solidFill>
            </a:rPr>
            <a:t>First consensus version of the questionnaire obtained after comparison of the versions resulting from step N°1 and 2 by the research team.</a:t>
          </a:r>
          <a:endParaRPr lang="fr-FR" sz="5400" dirty="0"/>
        </a:p>
      </dgm:t>
    </dgm:pt>
    <dgm:pt modelId="{1D3960DF-F986-47F6-9FF7-A882A7169B9B}" type="parTrans" cxnId="{3384A4C5-FD66-428D-AD77-D39865119B53}">
      <dgm:prSet/>
      <dgm:spPr/>
      <dgm:t>
        <a:bodyPr/>
        <a:lstStyle/>
        <a:p>
          <a:endParaRPr lang="fr-FR"/>
        </a:p>
      </dgm:t>
    </dgm:pt>
    <dgm:pt modelId="{53639D74-E5E3-42AF-B0AD-A78724F8A8BC}" type="sibTrans" cxnId="{3384A4C5-FD66-428D-AD77-D39865119B53}">
      <dgm:prSet/>
      <dgm:spPr/>
      <dgm:t>
        <a:bodyPr/>
        <a:lstStyle/>
        <a:p>
          <a:endParaRPr lang="fr-FR"/>
        </a:p>
      </dgm:t>
    </dgm:pt>
    <dgm:pt modelId="{9E4A960B-BB75-4991-882F-66A4DB6AEAE9}">
      <dgm:prSet phldrT="[Texte]" custT="1"/>
      <dgm:spPr>
        <a:solidFill>
          <a:srgbClr val="FFFFDD"/>
        </a:solidFill>
      </dgm:spPr>
      <dgm:t>
        <a:bodyPr/>
        <a:lstStyle/>
        <a:p>
          <a:pPr algn="l"/>
          <a:r>
            <a:rPr lang="en-US" sz="5400" dirty="0"/>
            <a:t>Cultural validation of the questionnaire by GPs asked to check grammatical errors and cultural misunderstandings. </a:t>
          </a:r>
          <a:endParaRPr lang="fr-FR" sz="5400" dirty="0"/>
        </a:p>
      </dgm:t>
    </dgm:pt>
    <dgm:pt modelId="{362026AC-AA26-4EAE-B025-5733ABC2A1E3}" type="parTrans" cxnId="{95CCAFB3-9E19-4CF7-A6C8-7489E20055C2}">
      <dgm:prSet/>
      <dgm:spPr/>
      <dgm:t>
        <a:bodyPr/>
        <a:lstStyle/>
        <a:p>
          <a:endParaRPr lang="fr-FR"/>
        </a:p>
      </dgm:t>
    </dgm:pt>
    <dgm:pt modelId="{5674360B-9EA4-4B20-8F35-F9C321AA6241}" type="sibTrans" cxnId="{95CCAFB3-9E19-4CF7-A6C8-7489E20055C2}">
      <dgm:prSet/>
      <dgm:spPr/>
      <dgm:t>
        <a:bodyPr/>
        <a:lstStyle/>
        <a:p>
          <a:endParaRPr lang="fr-FR"/>
        </a:p>
      </dgm:t>
    </dgm:pt>
    <dgm:pt modelId="{3969F787-3992-44D0-A2B2-F6CD0FC4986D}">
      <dgm:prSet phldrT="[Texte]" custT="1"/>
      <dgm:spPr>
        <a:solidFill>
          <a:srgbClr val="FFFFDD"/>
        </a:solidFill>
        <a:effectLst>
          <a:softEdge rad="0"/>
        </a:effectLst>
      </dgm:spPr>
      <dgm:t>
        <a:bodyPr/>
        <a:lstStyle/>
        <a:p>
          <a:pPr algn="r"/>
          <a:r>
            <a:rPr lang="en-US" sz="5400" dirty="0"/>
            <a:t>Second consensus with the summary of the GPs’ comments and suggestions for modifications submitted to the four translators and the research team. </a:t>
          </a:r>
          <a:endParaRPr lang="fr-FR" sz="5400" dirty="0"/>
        </a:p>
      </dgm:t>
    </dgm:pt>
    <dgm:pt modelId="{D36654B4-4079-4D06-93A6-DC018A437DA4}" type="parTrans" cxnId="{06E4F7D8-CD64-4482-9E99-638BCE02CD68}">
      <dgm:prSet/>
      <dgm:spPr/>
      <dgm:t>
        <a:bodyPr/>
        <a:lstStyle/>
        <a:p>
          <a:endParaRPr lang="fr-FR"/>
        </a:p>
      </dgm:t>
    </dgm:pt>
    <dgm:pt modelId="{9A92BF24-2880-44BA-A046-5A27D1B4F183}" type="sibTrans" cxnId="{06E4F7D8-CD64-4482-9E99-638BCE02CD68}">
      <dgm:prSet/>
      <dgm:spPr/>
      <dgm:t>
        <a:bodyPr/>
        <a:lstStyle/>
        <a:p>
          <a:endParaRPr lang="fr-FR"/>
        </a:p>
      </dgm:t>
    </dgm:pt>
    <dgm:pt modelId="{165CFF02-ECE3-4F11-BF72-82C923542104}">
      <dgm:prSet custT="1"/>
      <dgm:spPr>
        <a:solidFill>
          <a:srgbClr val="FFFFDD"/>
        </a:solidFill>
      </dgm:spPr>
      <dgm:t>
        <a:bodyPr/>
        <a:lstStyle/>
        <a:p>
          <a:r>
            <a:rPr lang="en-US" sz="5400" dirty="0"/>
            <a:t>Last consensus and definitive version of the questionnaire in the intended language.</a:t>
          </a:r>
          <a:endParaRPr lang="fr-FR" sz="5400" dirty="0"/>
        </a:p>
      </dgm:t>
    </dgm:pt>
    <dgm:pt modelId="{C0DFB4F0-74D6-4837-B890-5BF159E3AF0F}" type="parTrans" cxnId="{3C5331B2-FCBB-45EC-9011-B4A1018AD9F1}">
      <dgm:prSet/>
      <dgm:spPr/>
      <dgm:t>
        <a:bodyPr/>
        <a:lstStyle/>
        <a:p>
          <a:endParaRPr lang="fr-FR"/>
        </a:p>
      </dgm:t>
    </dgm:pt>
    <dgm:pt modelId="{92371343-2FD8-4991-A270-83BBAC06498B}" type="sibTrans" cxnId="{3C5331B2-FCBB-45EC-9011-B4A1018AD9F1}">
      <dgm:prSet/>
      <dgm:spPr/>
      <dgm:t>
        <a:bodyPr/>
        <a:lstStyle/>
        <a:p>
          <a:endParaRPr lang="fr-FR"/>
        </a:p>
      </dgm:t>
    </dgm:pt>
    <dgm:pt modelId="{F378925E-4854-4431-8B60-00F0D0B20C37}" type="pres">
      <dgm:prSet presAssocID="{62C796D8-0ED2-4292-8B6D-B82D71243C5F}" presName="Name0" presStyleCnt="0">
        <dgm:presLayoutVars>
          <dgm:chMax val="7"/>
          <dgm:chPref val="7"/>
          <dgm:dir/>
          <dgm:animLvl val="lvl"/>
        </dgm:presLayoutVars>
      </dgm:prSet>
      <dgm:spPr/>
      <dgm:t>
        <a:bodyPr/>
        <a:lstStyle/>
        <a:p>
          <a:endParaRPr lang="nl-NL"/>
        </a:p>
      </dgm:t>
    </dgm:pt>
    <dgm:pt modelId="{A4F95E7E-F7BA-4D57-B4E3-D5FEC7A3FCB7}" type="pres">
      <dgm:prSet presAssocID="{9169D026-A118-42D9-8E36-323D452B0DD4}" presName="Accent1" presStyleCnt="0"/>
      <dgm:spPr/>
    </dgm:pt>
    <dgm:pt modelId="{CEC8B17B-7F94-4ACE-AA75-7B5D860418CB}" type="pres">
      <dgm:prSet presAssocID="{9169D026-A118-42D9-8E36-323D452B0DD4}" presName="Accent" presStyleLbl="node1" presStyleIdx="0" presStyleCnt="6"/>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effectLst/>
      </dgm:spPr>
    </dgm:pt>
    <dgm:pt modelId="{A190BC98-3179-4FD7-9689-EB6FBAF40CCD}" type="pres">
      <dgm:prSet presAssocID="{9169D026-A118-42D9-8E36-323D452B0DD4}" presName="Parent1" presStyleLbl="revTx" presStyleIdx="0" presStyleCnt="6" custScaleX="116512" custScaleY="140150" custLinFactNeighborX="280" custLinFactNeighborY="-20299">
        <dgm:presLayoutVars>
          <dgm:chMax val="1"/>
          <dgm:chPref val="1"/>
          <dgm:bulletEnabled val="1"/>
        </dgm:presLayoutVars>
      </dgm:prSet>
      <dgm:spPr/>
      <dgm:t>
        <a:bodyPr/>
        <a:lstStyle/>
        <a:p>
          <a:endParaRPr lang="nl-NL"/>
        </a:p>
      </dgm:t>
    </dgm:pt>
    <dgm:pt modelId="{9BEEA471-4D30-441D-8CC3-FBBFC0AD934B}" type="pres">
      <dgm:prSet presAssocID="{6004793F-2050-499E-8E9D-174D161E107D}" presName="Accent2" presStyleCnt="0"/>
      <dgm:spPr/>
    </dgm:pt>
    <dgm:pt modelId="{88BF1619-8840-4E2D-93ED-09E96A70B5F0}" type="pres">
      <dgm:prSet presAssocID="{6004793F-2050-499E-8E9D-174D161E107D}" presName="Accent" presStyleLbl="node1" presStyleIdx="1" presStyleCnt="6"/>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dgm:spPr>
    </dgm:pt>
    <dgm:pt modelId="{E2F0BC5A-D9FE-4AD5-9F22-D51130F68AD2}" type="pres">
      <dgm:prSet presAssocID="{6004793F-2050-499E-8E9D-174D161E107D}" presName="Parent2" presStyleLbl="revTx" presStyleIdx="1" presStyleCnt="6" custScaleX="147844" custScaleY="124354" custLinFactNeighborX="31029" custLinFactNeighborY="17340">
        <dgm:presLayoutVars>
          <dgm:chMax val="1"/>
          <dgm:chPref val="1"/>
          <dgm:bulletEnabled val="1"/>
        </dgm:presLayoutVars>
      </dgm:prSet>
      <dgm:spPr/>
      <dgm:t>
        <a:bodyPr/>
        <a:lstStyle/>
        <a:p>
          <a:endParaRPr lang="nl-NL"/>
        </a:p>
      </dgm:t>
    </dgm:pt>
    <dgm:pt modelId="{498CAD53-840B-4634-BEFA-DF74A961B908}" type="pres">
      <dgm:prSet presAssocID="{355B811D-AFB8-4A95-91E5-5151C003E66A}" presName="Accent3" presStyleCnt="0"/>
      <dgm:spPr/>
    </dgm:pt>
    <dgm:pt modelId="{B4FF05D8-B687-4100-9114-F614BAF06F37}" type="pres">
      <dgm:prSet presAssocID="{355B811D-AFB8-4A95-91E5-5151C003E66A}" presName="Accent" presStyleLbl="node1" presStyleIdx="2" presStyleCnt="6"/>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dgm:spPr>
    </dgm:pt>
    <dgm:pt modelId="{6634B7A7-E2F6-4E44-B4F3-952D91870F06}" type="pres">
      <dgm:prSet presAssocID="{355B811D-AFB8-4A95-91E5-5151C003E66A}" presName="Parent3" presStyleLbl="revTx" presStyleIdx="2" presStyleCnt="6" custScaleX="156590" custScaleY="134150" custLinFactNeighborX="-25210" custLinFactNeighborY="13407">
        <dgm:presLayoutVars>
          <dgm:chMax val="1"/>
          <dgm:chPref val="1"/>
          <dgm:bulletEnabled val="1"/>
        </dgm:presLayoutVars>
      </dgm:prSet>
      <dgm:spPr/>
      <dgm:t>
        <a:bodyPr/>
        <a:lstStyle/>
        <a:p>
          <a:endParaRPr lang="nl-NL"/>
        </a:p>
      </dgm:t>
    </dgm:pt>
    <dgm:pt modelId="{43487A5E-EF8D-4DE0-BA6A-27AC38C2E578}" type="pres">
      <dgm:prSet presAssocID="{9E4A960B-BB75-4991-882F-66A4DB6AEAE9}" presName="Accent4" presStyleCnt="0"/>
      <dgm:spPr/>
    </dgm:pt>
    <dgm:pt modelId="{C425BB12-B7B1-4797-98B3-B6307C32B4C7}" type="pres">
      <dgm:prSet presAssocID="{9E4A960B-BB75-4991-882F-66A4DB6AEAE9}" presName="Accent" presStyleLbl="node1" presStyleIdx="3" presStyleCnt="6" custScaleY="86263" custLinFactNeighborX="-1632" custLinFactNeighborY="4488"/>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dgm:spPr>
    </dgm:pt>
    <dgm:pt modelId="{0C3E2926-D290-4445-A649-A80B5529182E}" type="pres">
      <dgm:prSet presAssocID="{9E4A960B-BB75-4991-882F-66A4DB6AEAE9}" presName="Parent4" presStyleLbl="revTx" presStyleIdx="3" presStyleCnt="6" custScaleX="164393" custLinFactNeighborX="32202" custLinFactNeighborY="19042">
        <dgm:presLayoutVars>
          <dgm:chMax val="1"/>
          <dgm:chPref val="1"/>
          <dgm:bulletEnabled val="1"/>
        </dgm:presLayoutVars>
      </dgm:prSet>
      <dgm:spPr/>
      <dgm:t>
        <a:bodyPr/>
        <a:lstStyle/>
        <a:p>
          <a:endParaRPr lang="nl-NL"/>
        </a:p>
      </dgm:t>
    </dgm:pt>
    <dgm:pt modelId="{440B3CA4-1B8A-4D3D-92C2-EDD42A2DF474}" type="pres">
      <dgm:prSet presAssocID="{3969F787-3992-44D0-A2B2-F6CD0FC4986D}" presName="Accent5" presStyleCnt="0"/>
      <dgm:spPr/>
    </dgm:pt>
    <dgm:pt modelId="{B494CBA5-78F4-40C5-8B00-7DCE2573D386}" type="pres">
      <dgm:prSet presAssocID="{3969F787-3992-44D0-A2B2-F6CD0FC4986D}" presName="Accent" presStyleLbl="node1" presStyleIdx="4" presStyleCnt="6" custLinFactNeighborX="816" custLinFactNeighborY="5307"/>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dgm:spPr>
    </dgm:pt>
    <dgm:pt modelId="{141CF657-FD36-49D9-A620-6A388D467AC4}" type="pres">
      <dgm:prSet presAssocID="{3969F787-3992-44D0-A2B2-F6CD0FC4986D}" presName="Parent5" presStyleLbl="revTx" presStyleIdx="4" presStyleCnt="6" custScaleX="152923" custScaleY="158647" custLinFactNeighborX="-30490" custLinFactNeighborY="35401">
        <dgm:presLayoutVars>
          <dgm:chMax val="1"/>
          <dgm:chPref val="1"/>
          <dgm:bulletEnabled val="1"/>
        </dgm:presLayoutVars>
      </dgm:prSet>
      <dgm:spPr/>
      <dgm:t>
        <a:bodyPr/>
        <a:lstStyle/>
        <a:p>
          <a:endParaRPr lang="nl-NL"/>
        </a:p>
      </dgm:t>
    </dgm:pt>
    <dgm:pt modelId="{CCEBA5D7-BEDC-4E88-B567-51F14698400D}" type="pres">
      <dgm:prSet presAssocID="{165CFF02-ECE3-4F11-BF72-82C923542104}" presName="Accent6" presStyleCnt="0"/>
      <dgm:spPr/>
    </dgm:pt>
    <dgm:pt modelId="{29D579E3-31BE-4F59-85C1-73C3B7903C5E}" type="pres">
      <dgm:prSet presAssocID="{165CFF02-ECE3-4F11-BF72-82C923542104}" presName="Accent" presStyleLbl="node1" presStyleIdx="5" presStyleCnt="6" custScaleY="81286" custLinFactNeighborY="6650"/>
      <dgm:spPr>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dgm:spPr>
    </dgm:pt>
    <dgm:pt modelId="{001AD0FA-0366-400D-8AA5-572E7AA6006E}" type="pres">
      <dgm:prSet presAssocID="{165CFF02-ECE3-4F11-BF72-82C923542104}" presName="Parent6" presStyleLbl="revTx" presStyleIdx="5" presStyleCnt="6" custScaleY="136116" custLinFactNeighborX="3660" custLinFactNeighborY="21975">
        <dgm:presLayoutVars>
          <dgm:chMax val="1"/>
          <dgm:chPref val="1"/>
          <dgm:bulletEnabled val="1"/>
        </dgm:presLayoutVars>
      </dgm:prSet>
      <dgm:spPr/>
      <dgm:t>
        <a:bodyPr/>
        <a:lstStyle/>
        <a:p>
          <a:endParaRPr lang="nl-NL"/>
        </a:p>
      </dgm:t>
    </dgm:pt>
  </dgm:ptLst>
  <dgm:cxnLst>
    <dgm:cxn modelId="{06E4F7D8-CD64-4482-9E99-638BCE02CD68}" srcId="{62C796D8-0ED2-4292-8B6D-B82D71243C5F}" destId="{3969F787-3992-44D0-A2B2-F6CD0FC4986D}" srcOrd="4" destOrd="0" parTransId="{D36654B4-4079-4D06-93A6-DC018A437DA4}" sibTransId="{9A92BF24-2880-44BA-A046-5A27D1B4F183}"/>
    <dgm:cxn modelId="{3384A4C5-FD66-428D-AD77-D39865119B53}" srcId="{62C796D8-0ED2-4292-8B6D-B82D71243C5F}" destId="{355B811D-AFB8-4A95-91E5-5151C003E66A}" srcOrd="2" destOrd="0" parTransId="{1D3960DF-F986-47F6-9FF7-A882A7169B9B}" sibTransId="{53639D74-E5E3-42AF-B0AD-A78724F8A8BC}"/>
    <dgm:cxn modelId="{9A5F99DC-DADB-4B67-ABDA-A4DFBDA9A64D}" type="presOf" srcId="{165CFF02-ECE3-4F11-BF72-82C923542104}" destId="{001AD0FA-0366-400D-8AA5-572E7AA6006E}" srcOrd="0" destOrd="0" presId="urn:microsoft.com/office/officeart/2009/layout/CircleArrowProcess"/>
    <dgm:cxn modelId="{080D75AE-228F-4B9B-A8B1-2005C213C21E}" type="presOf" srcId="{9169D026-A118-42D9-8E36-323D452B0DD4}" destId="{A190BC98-3179-4FD7-9689-EB6FBAF40CCD}" srcOrd="0" destOrd="0" presId="urn:microsoft.com/office/officeart/2009/layout/CircleArrowProcess"/>
    <dgm:cxn modelId="{26A167B7-0968-41AF-90F4-BB9D6417105D}" srcId="{62C796D8-0ED2-4292-8B6D-B82D71243C5F}" destId="{6004793F-2050-499E-8E9D-174D161E107D}" srcOrd="1" destOrd="0" parTransId="{67922464-4405-40AB-8F3D-B67D6C43EE10}" sibTransId="{DF7E79EF-C724-43F0-8F4C-0ADAFD836666}"/>
    <dgm:cxn modelId="{59247BF2-293F-4062-8405-062FEE060E2A}" type="presOf" srcId="{355B811D-AFB8-4A95-91E5-5151C003E66A}" destId="{6634B7A7-E2F6-4E44-B4F3-952D91870F06}" srcOrd="0" destOrd="0" presId="urn:microsoft.com/office/officeart/2009/layout/CircleArrowProcess"/>
    <dgm:cxn modelId="{8BF08542-CE0D-411C-B2A6-65B970A12558}" type="presOf" srcId="{62C796D8-0ED2-4292-8B6D-B82D71243C5F}" destId="{F378925E-4854-4431-8B60-00F0D0B20C37}" srcOrd="0" destOrd="0" presId="urn:microsoft.com/office/officeart/2009/layout/CircleArrowProcess"/>
    <dgm:cxn modelId="{3C5331B2-FCBB-45EC-9011-B4A1018AD9F1}" srcId="{62C796D8-0ED2-4292-8B6D-B82D71243C5F}" destId="{165CFF02-ECE3-4F11-BF72-82C923542104}" srcOrd="5" destOrd="0" parTransId="{C0DFB4F0-74D6-4837-B890-5BF159E3AF0F}" sibTransId="{92371343-2FD8-4991-A270-83BBAC06498B}"/>
    <dgm:cxn modelId="{F6FEAE92-A45D-4396-B0CD-88F13E2FF698}" type="presOf" srcId="{3969F787-3992-44D0-A2B2-F6CD0FC4986D}" destId="{141CF657-FD36-49D9-A620-6A388D467AC4}" srcOrd="0" destOrd="0" presId="urn:microsoft.com/office/officeart/2009/layout/CircleArrowProcess"/>
    <dgm:cxn modelId="{720CC143-6BED-4764-BACC-E9E2D8F54318}" type="presOf" srcId="{6004793F-2050-499E-8E9D-174D161E107D}" destId="{E2F0BC5A-D9FE-4AD5-9F22-D51130F68AD2}" srcOrd="0" destOrd="0" presId="urn:microsoft.com/office/officeart/2009/layout/CircleArrowProcess"/>
    <dgm:cxn modelId="{777BE26D-41F7-44FD-AE27-03C06595CB54}" srcId="{62C796D8-0ED2-4292-8B6D-B82D71243C5F}" destId="{9169D026-A118-42D9-8E36-323D452B0DD4}" srcOrd="0" destOrd="0" parTransId="{A8CB3A6F-96BB-48C3-9D3C-BFF038F777B1}" sibTransId="{07925C8F-318B-4A70-BA54-04DB82EB33FB}"/>
    <dgm:cxn modelId="{0F90D8FE-D095-4EF6-B547-7409EA1AF0CA}" type="presOf" srcId="{9E4A960B-BB75-4991-882F-66A4DB6AEAE9}" destId="{0C3E2926-D290-4445-A649-A80B5529182E}" srcOrd="0" destOrd="0" presId="urn:microsoft.com/office/officeart/2009/layout/CircleArrowProcess"/>
    <dgm:cxn modelId="{95CCAFB3-9E19-4CF7-A6C8-7489E20055C2}" srcId="{62C796D8-0ED2-4292-8B6D-B82D71243C5F}" destId="{9E4A960B-BB75-4991-882F-66A4DB6AEAE9}" srcOrd="3" destOrd="0" parTransId="{362026AC-AA26-4EAE-B025-5733ABC2A1E3}" sibTransId="{5674360B-9EA4-4B20-8F35-F9C321AA6241}"/>
    <dgm:cxn modelId="{BD025F00-CFA7-4A6F-AE3E-2F2EBA185EB7}" type="presParOf" srcId="{F378925E-4854-4431-8B60-00F0D0B20C37}" destId="{A4F95E7E-F7BA-4D57-B4E3-D5FEC7A3FCB7}" srcOrd="0" destOrd="0" presId="urn:microsoft.com/office/officeart/2009/layout/CircleArrowProcess"/>
    <dgm:cxn modelId="{A73ED6CD-0959-45B4-B135-E01DDAB2AA43}" type="presParOf" srcId="{A4F95E7E-F7BA-4D57-B4E3-D5FEC7A3FCB7}" destId="{CEC8B17B-7F94-4ACE-AA75-7B5D860418CB}" srcOrd="0" destOrd="0" presId="urn:microsoft.com/office/officeart/2009/layout/CircleArrowProcess"/>
    <dgm:cxn modelId="{031CE26A-6B02-482E-9005-F124B51DFC71}" type="presParOf" srcId="{F378925E-4854-4431-8B60-00F0D0B20C37}" destId="{A190BC98-3179-4FD7-9689-EB6FBAF40CCD}" srcOrd="1" destOrd="0" presId="urn:microsoft.com/office/officeart/2009/layout/CircleArrowProcess"/>
    <dgm:cxn modelId="{A7A99128-A38E-46F1-A24A-3EC881A1E0E2}" type="presParOf" srcId="{F378925E-4854-4431-8B60-00F0D0B20C37}" destId="{9BEEA471-4D30-441D-8CC3-FBBFC0AD934B}" srcOrd="2" destOrd="0" presId="urn:microsoft.com/office/officeart/2009/layout/CircleArrowProcess"/>
    <dgm:cxn modelId="{E6BD1D15-34ED-4E14-A21D-0F0E70EE2BA2}" type="presParOf" srcId="{9BEEA471-4D30-441D-8CC3-FBBFC0AD934B}" destId="{88BF1619-8840-4E2D-93ED-09E96A70B5F0}" srcOrd="0" destOrd="0" presId="urn:microsoft.com/office/officeart/2009/layout/CircleArrowProcess"/>
    <dgm:cxn modelId="{4B16CF1B-44CD-4371-8228-3EF106CF76F8}" type="presParOf" srcId="{F378925E-4854-4431-8B60-00F0D0B20C37}" destId="{E2F0BC5A-D9FE-4AD5-9F22-D51130F68AD2}" srcOrd="3" destOrd="0" presId="urn:microsoft.com/office/officeart/2009/layout/CircleArrowProcess"/>
    <dgm:cxn modelId="{9CB89FA3-ED94-4C1F-AFA5-13E18F990551}" type="presParOf" srcId="{F378925E-4854-4431-8B60-00F0D0B20C37}" destId="{498CAD53-840B-4634-BEFA-DF74A961B908}" srcOrd="4" destOrd="0" presId="urn:microsoft.com/office/officeart/2009/layout/CircleArrowProcess"/>
    <dgm:cxn modelId="{E2BC2620-6984-4EAC-86C4-E5B7201EBB29}" type="presParOf" srcId="{498CAD53-840B-4634-BEFA-DF74A961B908}" destId="{B4FF05D8-B687-4100-9114-F614BAF06F37}" srcOrd="0" destOrd="0" presId="urn:microsoft.com/office/officeart/2009/layout/CircleArrowProcess"/>
    <dgm:cxn modelId="{178D724E-656F-4381-8824-296C9A53020E}" type="presParOf" srcId="{F378925E-4854-4431-8B60-00F0D0B20C37}" destId="{6634B7A7-E2F6-4E44-B4F3-952D91870F06}" srcOrd="5" destOrd="0" presId="urn:microsoft.com/office/officeart/2009/layout/CircleArrowProcess"/>
    <dgm:cxn modelId="{DB46CC00-2CB7-4085-931C-6B63E01FB491}" type="presParOf" srcId="{F378925E-4854-4431-8B60-00F0D0B20C37}" destId="{43487A5E-EF8D-4DE0-BA6A-27AC38C2E578}" srcOrd="6" destOrd="0" presId="urn:microsoft.com/office/officeart/2009/layout/CircleArrowProcess"/>
    <dgm:cxn modelId="{CD0951EE-F0ED-4328-BF42-D10DBC835312}" type="presParOf" srcId="{43487A5E-EF8D-4DE0-BA6A-27AC38C2E578}" destId="{C425BB12-B7B1-4797-98B3-B6307C32B4C7}" srcOrd="0" destOrd="0" presId="urn:microsoft.com/office/officeart/2009/layout/CircleArrowProcess"/>
    <dgm:cxn modelId="{6072EC91-0AF2-4B13-BB92-1C3DAC7DDC38}" type="presParOf" srcId="{F378925E-4854-4431-8B60-00F0D0B20C37}" destId="{0C3E2926-D290-4445-A649-A80B5529182E}" srcOrd="7" destOrd="0" presId="urn:microsoft.com/office/officeart/2009/layout/CircleArrowProcess"/>
    <dgm:cxn modelId="{2EF3A14D-9074-4FBA-803A-AF224672C412}" type="presParOf" srcId="{F378925E-4854-4431-8B60-00F0D0B20C37}" destId="{440B3CA4-1B8A-4D3D-92C2-EDD42A2DF474}" srcOrd="8" destOrd="0" presId="urn:microsoft.com/office/officeart/2009/layout/CircleArrowProcess"/>
    <dgm:cxn modelId="{6399DBC1-56FE-4FE6-8876-43416225B171}" type="presParOf" srcId="{440B3CA4-1B8A-4D3D-92C2-EDD42A2DF474}" destId="{B494CBA5-78F4-40C5-8B00-7DCE2573D386}" srcOrd="0" destOrd="0" presId="urn:microsoft.com/office/officeart/2009/layout/CircleArrowProcess"/>
    <dgm:cxn modelId="{974A8F7E-032C-4DC3-8959-9346B5B5295A}" type="presParOf" srcId="{F378925E-4854-4431-8B60-00F0D0B20C37}" destId="{141CF657-FD36-49D9-A620-6A388D467AC4}" srcOrd="9" destOrd="0" presId="urn:microsoft.com/office/officeart/2009/layout/CircleArrowProcess"/>
    <dgm:cxn modelId="{61A3ED7B-CFB3-4AD3-8542-7A541ACF72C6}" type="presParOf" srcId="{F378925E-4854-4431-8B60-00F0D0B20C37}" destId="{CCEBA5D7-BEDC-4E88-B567-51F14698400D}" srcOrd="10" destOrd="0" presId="urn:microsoft.com/office/officeart/2009/layout/CircleArrowProcess"/>
    <dgm:cxn modelId="{18BFC112-7E19-4ECB-9889-C77D7D6905E5}" type="presParOf" srcId="{CCEBA5D7-BEDC-4E88-B567-51F14698400D}" destId="{29D579E3-31BE-4F59-85C1-73C3B7903C5E}" srcOrd="0" destOrd="0" presId="urn:microsoft.com/office/officeart/2009/layout/CircleArrowProcess"/>
    <dgm:cxn modelId="{34C929D6-E1D4-474F-A4B5-A3625E53F0CA}" type="presParOf" srcId="{F378925E-4854-4431-8B60-00F0D0B20C37}" destId="{001AD0FA-0366-400D-8AA5-572E7AA6006E}" srcOrd="11" destOrd="0" presId="urn:microsoft.com/office/officeart/2009/layout/CircleArrowProcess"/>
  </dgm:cxnLst>
  <dgm:bg>
    <a:noFill/>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8B17B-7F94-4ACE-AA75-7B5D860418CB}">
      <dsp:nvSpPr>
        <dsp:cNvPr id="0" name=""/>
        <dsp:cNvSpPr/>
      </dsp:nvSpPr>
      <dsp:spPr>
        <a:xfrm>
          <a:off x="7184349" y="428820"/>
          <a:ext cx="10661158" cy="10662309"/>
        </a:xfrm>
        <a:prstGeom prst="circularArrow">
          <a:avLst>
            <a:gd name="adj1" fmla="val 10980"/>
            <a:gd name="adj2" fmla="val 1142322"/>
            <a:gd name="adj3" fmla="val 4500000"/>
            <a:gd name="adj4" fmla="val 10800000"/>
            <a:gd name="adj5" fmla="val 1250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90BC98-3179-4FD7-9689-EB6FBAF40CCD}">
      <dsp:nvSpPr>
        <dsp:cNvPr id="0" name=""/>
        <dsp:cNvSpPr/>
      </dsp:nvSpPr>
      <dsp:spPr>
        <a:xfrm>
          <a:off x="9063629" y="3089566"/>
          <a:ext cx="6931916" cy="4166369"/>
        </a:xfrm>
        <a:prstGeom prst="rect">
          <a:avLst/>
        </a:prstGeom>
        <a:solidFill>
          <a:srgbClr val="FFFFDD"/>
        </a:solid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a:solidFill>
                <a:prstClr val="black"/>
              </a:solidFill>
            </a:rPr>
            <a:t>Separate and independent forward translation by two native speakers into the intended language. </a:t>
          </a:r>
          <a:endParaRPr lang="fr-FR" sz="5400" kern="1200" dirty="0"/>
        </a:p>
      </dsp:txBody>
      <dsp:txXfrm>
        <a:off x="9063629" y="3089566"/>
        <a:ext cx="6931916" cy="4166369"/>
      </dsp:txXfrm>
    </dsp:sp>
    <dsp:sp modelId="{88BF1619-8840-4E2D-93ED-09E96A70B5F0}">
      <dsp:nvSpPr>
        <dsp:cNvPr id="0" name=""/>
        <dsp:cNvSpPr/>
      </dsp:nvSpPr>
      <dsp:spPr>
        <a:xfrm>
          <a:off x="4222583" y="6556911"/>
          <a:ext cx="10661158" cy="10662309"/>
        </a:xfrm>
        <a:prstGeom prst="leftCircularArrow">
          <a:avLst>
            <a:gd name="adj1" fmla="val 10980"/>
            <a:gd name="adj2" fmla="val 1142322"/>
            <a:gd name="adj3" fmla="val 6300000"/>
            <a:gd name="adj4" fmla="val 18900000"/>
            <a:gd name="adj5" fmla="val 1250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F0BC5A-D9FE-4AD5-9F22-D51130F68AD2}">
      <dsp:nvSpPr>
        <dsp:cNvPr id="0" name=""/>
        <dsp:cNvSpPr/>
      </dsp:nvSpPr>
      <dsp:spPr>
        <a:xfrm>
          <a:off x="6987231" y="10583544"/>
          <a:ext cx="8796023" cy="3696787"/>
        </a:xfrm>
        <a:prstGeom prst="rect">
          <a:avLst/>
        </a:prstGeom>
        <a:solidFill>
          <a:srgbClr val="FFFFDD"/>
        </a:solid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l" defTabSz="2400300">
            <a:lnSpc>
              <a:spcPct val="90000"/>
            </a:lnSpc>
            <a:spcBef>
              <a:spcPct val="0"/>
            </a:spcBef>
            <a:spcAft>
              <a:spcPct val="35000"/>
            </a:spcAft>
          </a:pPr>
          <a:r>
            <a:rPr lang="en-US" sz="5400" kern="1200" dirty="0">
              <a:solidFill>
                <a:prstClr val="black"/>
              </a:solidFill>
            </a:rPr>
            <a:t>Separate and independent backward translation of the two results as obtained from step n°1 by two English native speakers.</a:t>
          </a:r>
          <a:endParaRPr lang="fr-FR" sz="5400" kern="1200" dirty="0"/>
        </a:p>
      </dsp:txBody>
      <dsp:txXfrm>
        <a:off x="6987231" y="10583544"/>
        <a:ext cx="8796023" cy="3696787"/>
      </dsp:txXfrm>
    </dsp:sp>
    <dsp:sp modelId="{B4FF05D8-B687-4100-9114-F614BAF06F37}">
      <dsp:nvSpPr>
        <dsp:cNvPr id="0" name=""/>
        <dsp:cNvSpPr/>
      </dsp:nvSpPr>
      <dsp:spPr>
        <a:xfrm>
          <a:off x="7184349" y="12705279"/>
          <a:ext cx="10661158" cy="10662309"/>
        </a:xfrm>
        <a:prstGeom prst="circularArrow">
          <a:avLst>
            <a:gd name="adj1" fmla="val 10980"/>
            <a:gd name="adj2" fmla="val 1142322"/>
            <a:gd name="adj3" fmla="val 4500000"/>
            <a:gd name="adj4" fmla="val 13500000"/>
            <a:gd name="adj5" fmla="val 1250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34B7A7-E2F6-4E44-B4F3-952D91870F06}">
      <dsp:nvSpPr>
        <dsp:cNvPr id="0" name=""/>
        <dsp:cNvSpPr/>
      </dsp:nvSpPr>
      <dsp:spPr>
        <a:xfrm>
          <a:off x="6354867" y="16457218"/>
          <a:ext cx="9316369" cy="3988001"/>
        </a:xfrm>
        <a:prstGeom prst="rect">
          <a:avLst/>
        </a:prstGeom>
        <a:solidFill>
          <a:srgbClr val="FFFFDD"/>
        </a:solid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a:solidFill>
                <a:prstClr val="black"/>
              </a:solidFill>
            </a:rPr>
            <a:t>First consensus version of the questionnaire obtained after comparison of the versions resulting from step N°1 and 2 by the research team.</a:t>
          </a:r>
          <a:endParaRPr lang="fr-FR" sz="5400" kern="1200" dirty="0"/>
        </a:p>
      </dsp:txBody>
      <dsp:txXfrm>
        <a:off x="6354867" y="16457218"/>
        <a:ext cx="9316369" cy="3988001"/>
      </dsp:txXfrm>
    </dsp:sp>
    <dsp:sp modelId="{C425BB12-B7B1-4797-98B3-B6307C32B4C7}">
      <dsp:nvSpPr>
        <dsp:cNvPr id="0" name=""/>
        <dsp:cNvSpPr/>
      </dsp:nvSpPr>
      <dsp:spPr>
        <a:xfrm>
          <a:off x="4048593" y="20056402"/>
          <a:ext cx="10661158" cy="9197628"/>
        </a:xfrm>
        <a:prstGeom prst="leftCircularArrow">
          <a:avLst>
            <a:gd name="adj1" fmla="val 10980"/>
            <a:gd name="adj2" fmla="val 1142322"/>
            <a:gd name="adj3" fmla="val 6300000"/>
            <a:gd name="adj4" fmla="val 18900000"/>
            <a:gd name="adj5" fmla="val 1250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3E2926-D290-4445-A649-A80B5529182E}">
      <dsp:nvSpPr>
        <dsp:cNvPr id="0" name=""/>
        <dsp:cNvSpPr/>
      </dsp:nvSpPr>
      <dsp:spPr>
        <a:xfrm>
          <a:off x="6564725" y="23272597"/>
          <a:ext cx="9780611" cy="2972793"/>
        </a:xfrm>
        <a:prstGeom prst="rect">
          <a:avLst/>
        </a:prstGeom>
        <a:solidFill>
          <a:srgbClr val="FFFFDD"/>
        </a:solid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l" defTabSz="2400300">
            <a:lnSpc>
              <a:spcPct val="90000"/>
            </a:lnSpc>
            <a:spcBef>
              <a:spcPct val="0"/>
            </a:spcBef>
            <a:spcAft>
              <a:spcPct val="35000"/>
            </a:spcAft>
          </a:pPr>
          <a:r>
            <a:rPr lang="en-US" sz="5400" kern="1200" dirty="0"/>
            <a:t>Cultural validation of the questionnaire by GPs asked to check grammatical errors and cultural misunderstandings. </a:t>
          </a:r>
          <a:endParaRPr lang="fr-FR" sz="5400" kern="1200" dirty="0"/>
        </a:p>
      </dsp:txBody>
      <dsp:txXfrm>
        <a:off x="6564725" y="23272597"/>
        <a:ext cx="9780611" cy="2972793"/>
      </dsp:txXfrm>
    </dsp:sp>
    <dsp:sp modelId="{B494CBA5-78F4-40C5-8B00-7DCE2573D386}">
      <dsp:nvSpPr>
        <dsp:cNvPr id="0" name=""/>
        <dsp:cNvSpPr/>
      </dsp:nvSpPr>
      <dsp:spPr>
        <a:xfrm>
          <a:off x="7271344" y="25543532"/>
          <a:ext cx="10661158" cy="10662309"/>
        </a:xfrm>
        <a:prstGeom prst="circularArrow">
          <a:avLst>
            <a:gd name="adj1" fmla="val 10980"/>
            <a:gd name="adj2" fmla="val 1142322"/>
            <a:gd name="adj3" fmla="val 4500000"/>
            <a:gd name="adj4" fmla="val 13500000"/>
            <a:gd name="adj5" fmla="val 1250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1CF657-FD36-49D9-A620-6A388D467AC4}">
      <dsp:nvSpPr>
        <dsp:cNvPr id="0" name=""/>
        <dsp:cNvSpPr/>
      </dsp:nvSpPr>
      <dsp:spPr>
        <a:xfrm>
          <a:off x="6149816" y="29019335"/>
          <a:ext cx="9098200" cy="4716247"/>
        </a:xfrm>
        <a:prstGeom prst="rect">
          <a:avLst/>
        </a:prstGeom>
        <a:solidFill>
          <a:srgbClr val="FFFFDD"/>
        </a:solidFill>
        <a:ln>
          <a:noFill/>
        </a:ln>
        <a:effectLst>
          <a:softEdge rad="0"/>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r" defTabSz="2400300">
            <a:lnSpc>
              <a:spcPct val="90000"/>
            </a:lnSpc>
            <a:spcBef>
              <a:spcPct val="0"/>
            </a:spcBef>
            <a:spcAft>
              <a:spcPct val="35000"/>
            </a:spcAft>
          </a:pPr>
          <a:r>
            <a:rPr lang="en-US" sz="5400" kern="1200" dirty="0"/>
            <a:t>Second consensus with the summary of the GPs’ comments and suggestions for modifications submitted to the four translators and the research team. </a:t>
          </a:r>
          <a:endParaRPr lang="fr-FR" sz="5400" kern="1200" dirty="0"/>
        </a:p>
      </dsp:txBody>
      <dsp:txXfrm>
        <a:off x="6149816" y="29019335"/>
        <a:ext cx="9098200" cy="4716247"/>
      </dsp:txXfrm>
    </dsp:sp>
    <dsp:sp modelId="{29D579E3-31BE-4F59-85C1-73C3B7903C5E}">
      <dsp:nvSpPr>
        <dsp:cNvPr id="0" name=""/>
        <dsp:cNvSpPr/>
      </dsp:nvSpPr>
      <dsp:spPr>
        <a:xfrm>
          <a:off x="4982523" y="33286734"/>
          <a:ext cx="9159276" cy="7450491"/>
        </a:xfrm>
        <a:prstGeom prst="blockArc">
          <a:avLst>
            <a:gd name="adj1" fmla="val 0"/>
            <a:gd name="adj2" fmla="val 18900000"/>
            <a:gd name="adj3" fmla="val 12740"/>
          </a:avLst>
        </a:prstGeom>
        <a:gradFill flip="none" rotWithShape="1">
          <a:gsLst>
            <a:gs pos="0">
              <a:scrgbClr r="0" g="0" b="0">
                <a:lumMod val="13000"/>
                <a:lumOff val="87000"/>
              </a:scrgbClr>
            </a:gs>
            <a:gs pos="100000">
              <a:schemeClr val="bg1">
                <a:lumMod val="65000"/>
              </a:schemeClr>
            </a:gs>
            <a:gs pos="100000">
              <a:schemeClr val="accent6">
                <a:lumMod val="45000"/>
                <a:lumOff val="55000"/>
              </a:schemeClr>
            </a:gs>
            <a:gs pos="100000">
              <a:schemeClr val="accent6">
                <a:lumMod val="30000"/>
                <a:lumOff val="70000"/>
              </a:schemeClr>
            </a:gs>
          </a:gsLst>
          <a:lin ang="16200000" scaled="0"/>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1AD0FA-0366-400D-8AA5-572E7AA6006E}">
      <dsp:nvSpPr>
        <dsp:cNvPr id="0" name=""/>
        <dsp:cNvSpPr/>
      </dsp:nvSpPr>
      <dsp:spPr>
        <a:xfrm>
          <a:off x="6782151" y="35095366"/>
          <a:ext cx="5949530" cy="4046447"/>
        </a:xfrm>
        <a:prstGeom prst="rect">
          <a:avLst/>
        </a:prstGeom>
        <a:solidFill>
          <a:srgbClr val="FFFFDD"/>
        </a:solid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dirty="0"/>
            <a:t>Last consensus and definitive version of the questionnaire in the intended language.</a:t>
          </a:r>
          <a:endParaRPr lang="fr-FR" sz="5400" kern="1200" dirty="0"/>
        </a:p>
      </dsp:txBody>
      <dsp:txXfrm>
        <a:off x="6782151" y="35095366"/>
        <a:ext cx="5949530" cy="4046447"/>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67809" y="8366281"/>
            <a:ext cx="27968496" cy="17797568"/>
          </a:xfrm>
        </p:spPr>
        <p:txBody>
          <a:bodyPr anchor="b"/>
          <a:lstStyle>
            <a:lvl1pPr algn="ctr">
              <a:defRPr sz="21590"/>
            </a:lvl1pPr>
          </a:lstStyle>
          <a:p>
            <a:r>
              <a:rPr lang="fr-FR"/>
              <a:t>Modifiez le style du titre</a:t>
            </a:r>
            <a:endParaRPr lang="en-US" dirty="0"/>
          </a:p>
        </p:txBody>
      </p:sp>
      <p:sp>
        <p:nvSpPr>
          <p:cNvPr id="3" name="Subtitle 2"/>
          <p:cNvSpPr>
            <a:spLocks noGrp="1"/>
          </p:cNvSpPr>
          <p:nvPr>
            <p:ph type="subTitle" idx="1"/>
          </p:nvPr>
        </p:nvSpPr>
        <p:spPr>
          <a:xfrm>
            <a:off x="4113014" y="26850192"/>
            <a:ext cx="24678085" cy="12342326"/>
          </a:xfrm>
        </p:spPr>
        <p:txBody>
          <a:bodyPr/>
          <a:lstStyle>
            <a:lvl1pPr marL="0" indent="0" algn="ctr">
              <a:buNone/>
              <a:defRPr sz="8636"/>
            </a:lvl1pPr>
            <a:lvl2pPr marL="1645188" indent="0" algn="ctr">
              <a:buNone/>
              <a:defRPr sz="7197"/>
            </a:lvl2pPr>
            <a:lvl3pPr marL="3290377" indent="0" algn="ctr">
              <a:buNone/>
              <a:defRPr sz="6477"/>
            </a:lvl3pPr>
            <a:lvl4pPr marL="4935565" indent="0" algn="ctr">
              <a:buNone/>
              <a:defRPr sz="5757"/>
            </a:lvl4pPr>
            <a:lvl5pPr marL="6580754" indent="0" algn="ctr">
              <a:buNone/>
              <a:defRPr sz="5757"/>
            </a:lvl5pPr>
            <a:lvl6pPr marL="8225942" indent="0" algn="ctr">
              <a:buNone/>
              <a:defRPr sz="5757"/>
            </a:lvl6pPr>
            <a:lvl7pPr marL="9871131" indent="0" algn="ctr">
              <a:buNone/>
              <a:defRPr sz="5757"/>
            </a:lvl7pPr>
            <a:lvl8pPr marL="11516319" indent="0" algn="ctr">
              <a:buNone/>
              <a:defRPr sz="5757"/>
            </a:lvl8pPr>
            <a:lvl9pPr marL="13161508" indent="0" algn="ctr">
              <a:buNone/>
              <a:defRPr sz="5757"/>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A5C6662-7A29-447A-8581-52A0A3D962E4}" type="datetimeFigureOut">
              <a:rPr lang="fr-FR" smtClean="0"/>
              <a:t>22/03/2016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143722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5C6662-7A29-447A-8581-52A0A3D962E4}" type="datetimeFigureOut">
              <a:rPr lang="fr-FR" smtClean="0"/>
              <a:t>22/03/2016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4111907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47008" y="2721703"/>
            <a:ext cx="7094949" cy="433224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62159" y="2721703"/>
            <a:ext cx="20873547" cy="4332240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5C6662-7A29-447A-8581-52A0A3D962E4}" type="datetimeFigureOut">
              <a:rPr lang="fr-FR" smtClean="0"/>
              <a:t>22/03/2016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73669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A5C6662-7A29-447A-8581-52A0A3D962E4}" type="datetimeFigureOut">
              <a:rPr lang="fr-FR" smtClean="0"/>
              <a:t>22/03/2016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4226941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245022" y="12744683"/>
            <a:ext cx="28379797" cy="21264777"/>
          </a:xfrm>
        </p:spPr>
        <p:txBody>
          <a:bodyPr anchor="b"/>
          <a:lstStyle>
            <a:lvl1pPr>
              <a:defRPr sz="21590"/>
            </a:lvl1pPr>
          </a:lstStyle>
          <a:p>
            <a:r>
              <a:rPr lang="fr-FR"/>
              <a:t>Modifiez le style du titre</a:t>
            </a:r>
            <a:endParaRPr lang="en-US" dirty="0"/>
          </a:p>
        </p:txBody>
      </p:sp>
      <p:sp>
        <p:nvSpPr>
          <p:cNvPr id="3" name="Text Placeholder 2"/>
          <p:cNvSpPr>
            <a:spLocks noGrp="1"/>
          </p:cNvSpPr>
          <p:nvPr>
            <p:ph type="body" idx="1"/>
          </p:nvPr>
        </p:nvSpPr>
        <p:spPr>
          <a:xfrm>
            <a:off x="2245022" y="34210633"/>
            <a:ext cx="28379797" cy="11182644"/>
          </a:xfrm>
        </p:spPr>
        <p:txBody>
          <a:bodyPr/>
          <a:lstStyle>
            <a:lvl1pPr marL="0" indent="0">
              <a:buNone/>
              <a:defRPr sz="8636">
                <a:solidFill>
                  <a:schemeClr val="tx1"/>
                </a:solidFill>
              </a:defRPr>
            </a:lvl1pPr>
            <a:lvl2pPr marL="1645188" indent="0">
              <a:buNone/>
              <a:defRPr sz="7197">
                <a:solidFill>
                  <a:schemeClr val="tx1">
                    <a:tint val="75000"/>
                  </a:schemeClr>
                </a:solidFill>
              </a:defRPr>
            </a:lvl2pPr>
            <a:lvl3pPr marL="3290377" indent="0">
              <a:buNone/>
              <a:defRPr sz="6477">
                <a:solidFill>
                  <a:schemeClr val="tx1">
                    <a:tint val="75000"/>
                  </a:schemeClr>
                </a:solidFill>
              </a:defRPr>
            </a:lvl3pPr>
            <a:lvl4pPr marL="4935565" indent="0">
              <a:buNone/>
              <a:defRPr sz="5757">
                <a:solidFill>
                  <a:schemeClr val="tx1">
                    <a:tint val="75000"/>
                  </a:schemeClr>
                </a:solidFill>
              </a:defRPr>
            </a:lvl4pPr>
            <a:lvl5pPr marL="6580754" indent="0">
              <a:buNone/>
              <a:defRPr sz="5757">
                <a:solidFill>
                  <a:schemeClr val="tx1">
                    <a:tint val="75000"/>
                  </a:schemeClr>
                </a:solidFill>
              </a:defRPr>
            </a:lvl5pPr>
            <a:lvl6pPr marL="8225942" indent="0">
              <a:buNone/>
              <a:defRPr sz="5757">
                <a:solidFill>
                  <a:schemeClr val="tx1">
                    <a:tint val="75000"/>
                  </a:schemeClr>
                </a:solidFill>
              </a:defRPr>
            </a:lvl6pPr>
            <a:lvl7pPr marL="9871131" indent="0">
              <a:buNone/>
              <a:defRPr sz="5757">
                <a:solidFill>
                  <a:schemeClr val="tx1">
                    <a:tint val="75000"/>
                  </a:schemeClr>
                </a:solidFill>
              </a:defRPr>
            </a:lvl7pPr>
            <a:lvl8pPr marL="11516319" indent="0">
              <a:buNone/>
              <a:defRPr sz="5757">
                <a:solidFill>
                  <a:schemeClr val="tx1">
                    <a:tint val="75000"/>
                  </a:schemeClr>
                </a:solidFill>
              </a:defRPr>
            </a:lvl8pPr>
            <a:lvl9pPr marL="13161508" indent="0">
              <a:buNone/>
              <a:defRPr sz="5757">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FA5C6662-7A29-447A-8581-52A0A3D962E4}" type="datetimeFigureOut">
              <a:rPr lang="fr-FR" smtClean="0"/>
              <a:t>22/03/2016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271585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262158" y="13608513"/>
            <a:ext cx="13984248" cy="3243559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6657707" y="13608513"/>
            <a:ext cx="13984248" cy="32435599"/>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A5C6662-7A29-447A-8581-52A0A3D962E4}" type="datetimeFigureOut">
              <a:rPr lang="fr-FR" smtClean="0"/>
              <a:t>22/03/2016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188525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266444" y="2721714"/>
            <a:ext cx="28379797" cy="9880968"/>
          </a:xfrm>
        </p:spPr>
        <p:txBody>
          <a:bodyPr/>
          <a:lstStyle/>
          <a:p>
            <a:r>
              <a:rPr lang="fr-FR"/>
              <a:t>Modifiez le style du titre</a:t>
            </a:r>
            <a:endParaRPr lang="en-US" dirty="0"/>
          </a:p>
        </p:txBody>
      </p:sp>
      <p:sp>
        <p:nvSpPr>
          <p:cNvPr id="3" name="Text Placeholder 2"/>
          <p:cNvSpPr>
            <a:spLocks noGrp="1"/>
          </p:cNvSpPr>
          <p:nvPr>
            <p:ph type="body" idx="1"/>
          </p:nvPr>
        </p:nvSpPr>
        <p:spPr>
          <a:xfrm>
            <a:off x="2266447" y="12531669"/>
            <a:ext cx="13919980" cy="6141577"/>
          </a:xfrm>
        </p:spPr>
        <p:txBody>
          <a:bodyPr anchor="b"/>
          <a:lstStyle>
            <a:lvl1pPr marL="0" indent="0">
              <a:buNone/>
              <a:defRPr sz="8636" b="1"/>
            </a:lvl1pPr>
            <a:lvl2pPr marL="1645188" indent="0">
              <a:buNone/>
              <a:defRPr sz="7197" b="1"/>
            </a:lvl2pPr>
            <a:lvl3pPr marL="3290377" indent="0">
              <a:buNone/>
              <a:defRPr sz="6477" b="1"/>
            </a:lvl3pPr>
            <a:lvl4pPr marL="4935565" indent="0">
              <a:buNone/>
              <a:defRPr sz="5757" b="1"/>
            </a:lvl4pPr>
            <a:lvl5pPr marL="6580754" indent="0">
              <a:buNone/>
              <a:defRPr sz="5757" b="1"/>
            </a:lvl5pPr>
            <a:lvl6pPr marL="8225942" indent="0">
              <a:buNone/>
              <a:defRPr sz="5757" b="1"/>
            </a:lvl6pPr>
            <a:lvl7pPr marL="9871131" indent="0">
              <a:buNone/>
              <a:defRPr sz="5757" b="1"/>
            </a:lvl7pPr>
            <a:lvl8pPr marL="11516319" indent="0">
              <a:buNone/>
              <a:defRPr sz="5757" b="1"/>
            </a:lvl8pPr>
            <a:lvl9pPr marL="13161508" indent="0">
              <a:buNone/>
              <a:defRPr sz="5757" b="1"/>
            </a:lvl9pPr>
          </a:lstStyle>
          <a:p>
            <a:pPr lvl="0"/>
            <a:r>
              <a:rPr lang="fr-FR"/>
              <a:t>Modifier les styles du texte du masque</a:t>
            </a:r>
          </a:p>
        </p:txBody>
      </p:sp>
      <p:sp>
        <p:nvSpPr>
          <p:cNvPr id="4" name="Content Placeholder 3"/>
          <p:cNvSpPr>
            <a:spLocks noGrp="1"/>
          </p:cNvSpPr>
          <p:nvPr>
            <p:ph sz="half" idx="2"/>
          </p:nvPr>
        </p:nvSpPr>
        <p:spPr>
          <a:xfrm>
            <a:off x="2266447" y="18673247"/>
            <a:ext cx="13919980" cy="2746553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6657709" y="12531669"/>
            <a:ext cx="13988534" cy="6141577"/>
          </a:xfrm>
        </p:spPr>
        <p:txBody>
          <a:bodyPr anchor="b"/>
          <a:lstStyle>
            <a:lvl1pPr marL="0" indent="0">
              <a:buNone/>
              <a:defRPr sz="8636" b="1"/>
            </a:lvl1pPr>
            <a:lvl2pPr marL="1645188" indent="0">
              <a:buNone/>
              <a:defRPr sz="7197" b="1"/>
            </a:lvl2pPr>
            <a:lvl3pPr marL="3290377" indent="0">
              <a:buNone/>
              <a:defRPr sz="6477" b="1"/>
            </a:lvl3pPr>
            <a:lvl4pPr marL="4935565" indent="0">
              <a:buNone/>
              <a:defRPr sz="5757" b="1"/>
            </a:lvl4pPr>
            <a:lvl5pPr marL="6580754" indent="0">
              <a:buNone/>
              <a:defRPr sz="5757" b="1"/>
            </a:lvl5pPr>
            <a:lvl6pPr marL="8225942" indent="0">
              <a:buNone/>
              <a:defRPr sz="5757" b="1"/>
            </a:lvl6pPr>
            <a:lvl7pPr marL="9871131" indent="0">
              <a:buNone/>
              <a:defRPr sz="5757" b="1"/>
            </a:lvl7pPr>
            <a:lvl8pPr marL="11516319" indent="0">
              <a:buNone/>
              <a:defRPr sz="5757" b="1"/>
            </a:lvl8pPr>
            <a:lvl9pPr marL="13161508" indent="0">
              <a:buNone/>
              <a:defRPr sz="5757" b="1"/>
            </a:lvl9pPr>
          </a:lstStyle>
          <a:p>
            <a:pPr lvl="0"/>
            <a:r>
              <a:rPr lang="fr-FR"/>
              <a:t>Modifier les styles du texte du masque</a:t>
            </a:r>
          </a:p>
        </p:txBody>
      </p:sp>
      <p:sp>
        <p:nvSpPr>
          <p:cNvPr id="6" name="Content Placeholder 5"/>
          <p:cNvSpPr>
            <a:spLocks noGrp="1"/>
          </p:cNvSpPr>
          <p:nvPr>
            <p:ph sz="quarter" idx="4"/>
          </p:nvPr>
        </p:nvSpPr>
        <p:spPr>
          <a:xfrm>
            <a:off x="16657709" y="18673247"/>
            <a:ext cx="13988534" cy="2746553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A5C6662-7A29-447A-8581-52A0A3D962E4}" type="datetimeFigureOut">
              <a:rPr lang="fr-FR" smtClean="0"/>
              <a:t>22/03/2016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118879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A5C6662-7A29-447A-8581-52A0A3D962E4}" type="datetimeFigureOut">
              <a:rPr lang="fr-FR" smtClean="0"/>
              <a:t>22/03/2016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422027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C6662-7A29-447A-8581-52A0A3D962E4}" type="datetimeFigureOut">
              <a:rPr lang="fr-FR" smtClean="0"/>
              <a:t>22/03/2016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504492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66443" y="3408045"/>
            <a:ext cx="10612433" cy="11928158"/>
          </a:xfrm>
        </p:spPr>
        <p:txBody>
          <a:bodyPr anchor="b"/>
          <a:lstStyle>
            <a:lvl1pPr>
              <a:defRPr sz="11515"/>
            </a:lvl1pPr>
          </a:lstStyle>
          <a:p>
            <a:r>
              <a:rPr lang="fr-FR"/>
              <a:t>Modifiez le style du titre</a:t>
            </a:r>
            <a:endParaRPr lang="en-US" dirty="0"/>
          </a:p>
        </p:txBody>
      </p:sp>
      <p:sp>
        <p:nvSpPr>
          <p:cNvPr id="3" name="Content Placeholder 2"/>
          <p:cNvSpPr>
            <a:spLocks noGrp="1"/>
          </p:cNvSpPr>
          <p:nvPr>
            <p:ph idx="1"/>
          </p:nvPr>
        </p:nvSpPr>
        <p:spPr>
          <a:xfrm>
            <a:off x="13988534" y="7360442"/>
            <a:ext cx="16657707" cy="36328813"/>
          </a:xfrm>
        </p:spPr>
        <p:txBody>
          <a:bodyPr/>
          <a:lstStyle>
            <a:lvl1pPr>
              <a:defRPr sz="11515"/>
            </a:lvl1pPr>
            <a:lvl2pPr>
              <a:defRPr sz="10076"/>
            </a:lvl2pPr>
            <a:lvl3pPr>
              <a:defRPr sz="8636"/>
            </a:lvl3pPr>
            <a:lvl4pPr>
              <a:defRPr sz="7197"/>
            </a:lvl4pPr>
            <a:lvl5pPr>
              <a:defRPr sz="7197"/>
            </a:lvl5pPr>
            <a:lvl6pPr>
              <a:defRPr sz="7197"/>
            </a:lvl6pPr>
            <a:lvl7pPr>
              <a:defRPr sz="7197"/>
            </a:lvl7pPr>
            <a:lvl8pPr>
              <a:defRPr sz="7197"/>
            </a:lvl8pPr>
            <a:lvl9pPr>
              <a:defRPr sz="7197"/>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266443" y="15336203"/>
            <a:ext cx="10612433" cy="28412212"/>
          </a:xfrm>
        </p:spPr>
        <p:txBody>
          <a:bodyPr/>
          <a:lstStyle>
            <a:lvl1pPr marL="0" indent="0">
              <a:buNone/>
              <a:defRPr sz="5757"/>
            </a:lvl1pPr>
            <a:lvl2pPr marL="1645188" indent="0">
              <a:buNone/>
              <a:defRPr sz="5038"/>
            </a:lvl2pPr>
            <a:lvl3pPr marL="3290377" indent="0">
              <a:buNone/>
              <a:defRPr sz="4318"/>
            </a:lvl3pPr>
            <a:lvl4pPr marL="4935565" indent="0">
              <a:buNone/>
              <a:defRPr sz="3598"/>
            </a:lvl4pPr>
            <a:lvl5pPr marL="6580754" indent="0">
              <a:buNone/>
              <a:defRPr sz="3598"/>
            </a:lvl5pPr>
            <a:lvl6pPr marL="8225942" indent="0">
              <a:buNone/>
              <a:defRPr sz="3598"/>
            </a:lvl6pPr>
            <a:lvl7pPr marL="9871131" indent="0">
              <a:buNone/>
              <a:defRPr sz="3598"/>
            </a:lvl7pPr>
            <a:lvl8pPr marL="11516319" indent="0">
              <a:buNone/>
              <a:defRPr sz="3598"/>
            </a:lvl8pPr>
            <a:lvl9pPr marL="13161508" indent="0">
              <a:buNone/>
              <a:defRPr sz="3598"/>
            </a:lvl9pPr>
          </a:lstStyle>
          <a:p>
            <a:pPr lvl="0"/>
            <a:r>
              <a:rPr lang="fr-FR"/>
              <a:t>Modifier les styles du texte du masque</a:t>
            </a:r>
          </a:p>
        </p:txBody>
      </p:sp>
      <p:sp>
        <p:nvSpPr>
          <p:cNvPr id="5" name="Date Placeholder 4"/>
          <p:cNvSpPr>
            <a:spLocks noGrp="1"/>
          </p:cNvSpPr>
          <p:nvPr>
            <p:ph type="dt" sz="half" idx="10"/>
          </p:nvPr>
        </p:nvSpPr>
        <p:spPr/>
        <p:txBody>
          <a:bodyPr/>
          <a:lstStyle/>
          <a:p>
            <a:fld id="{FA5C6662-7A29-447A-8581-52A0A3D962E4}" type="datetimeFigureOut">
              <a:rPr lang="fr-FR" smtClean="0"/>
              <a:t>22/03/2016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100032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266443" y="3408045"/>
            <a:ext cx="10612433" cy="11928158"/>
          </a:xfrm>
        </p:spPr>
        <p:txBody>
          <a:bodyPr anchor="b"/>
          <a:lstStyle>
            <a:lvl1pPr>
              <a:defRPr sz="11515"/>
            </a:lvl1pPr>
          </a:lstStyle>
          <a:p>
            <a:r>
              <a:rPr lang="fr-FR"/>
              <a:t>Modifiez le style du titre</a:t>
            </a:r>
            <a:endParaRPr lang="en-US" dirty="0"/>
          </a:p>
        </p:txBody>
      </p:sp>
      <p:sp>
        <p:nvSpPr>
          <p:cNvPr id="3" name="Picture Placeholder 2"/>
          <p:cNvSpPr>
            <a:spLocks noGrp="1" noChangeAspect="1"/>
          </p:cNvSpPr>
          <p:nvPr>
            <p:ph type="pic" idx="1"/>
          </p:nvPr>
        </p:nvSpPr>
        <p:spPr>
          <a:xfrm>
            <a:off x="13988534" y="7360442"/>
            <a:ext cx="16657707" cy="36328813"/>
          </a:xfrm>
        </p:spPr>
        <p:txBody>
          <a:bodyPr anchor="t"/>
          <a:lstStyle>
            <a:lvl1pPr marL="0" indent="0">
              <a:buNone/>
              <a:defRPr sz="11515"/>
            </a:lvl1pPr>
            <a:lvl2pPr marL="1645188" indent="0">
              <a:buNone/>
              <a:defRPr sz="10076"/>
            </a:lvl2pPr>
            <a:lvl3pPr marL="3290377" indent="0">
              <a:buNone/>
              <a:defRPr sz="8636"/>
            </a:lvl3pPr>
            <a:lvl4pPr marL="4935565" indent="0">
              <a:buNone/>
              <a:defRPr sz="7197"/>
            </a:lvl4pPr>
            <a:lvl5pPr marL="6580754" indent="0">
              <a:buNone/>
              <a:defRPr sz="7197"/>
            </a:lvl5pPr>
            <a:lvl6pPr marL="8225942" indent="0">
              <a:buNone/>
              <a:defRPr sz="7197"/>
            </a:lvl6pPr>
            <a:lvl7pPr marL="9871131" indent="0">
              <a:buNone/>
              <a:defRPr sz="7197"/>
            </a:lvl7pPr>
            <a:lvl8pPr marL="11516319" indent="0">
              <a:buNone/>
              <a:defRPr sz="7197"/>
            </a:lvl8pPr>
            <a:lvl9pPr marL="13161508" indent="0">
              <a:buNone/>
              <a:defRPr sz="7197"/>
            </a:lvl9pPr>
          </a:lstStyle>
          <a:p>
            <a:r>
              <a:rPr lang="fr-FR"/>
              <a:t>Cliquez sur l'icône pour ajouter une image</a:t>
            </a:r>
            <a:endParaRPr lang="en-US" dirty="0"/>
          </a:p>
        </p:txBody>
      </p:sp>
      <p:sp>
        <p:nvSpPr>
          <p:cNvPr id="4" name="Text Placeholder 3"/>
          <p:cNvSpPr>
            <a:spLocks noGrp="1"/>
          </p:cNvSpPr>
          <p:nvPr>
            <p:ph type="body" sz="half" idx="2"/>
          </p:nvPr>
        </p:nvSpPr>
        <p:spPr>
          <a:xfrm>
            <a:off x="2266443" y="15336203"/>
            <a:ext cx="10612433" cy="28412212"/>
          </a:xfrm>
        </p:spPr>
        <p:txBody>
          <a:bodyPr/>
          <a:lstStyle>
            <a:lvl1pPr marL="0" indent="0">
              <a:buNone/>
              <a:defRPr sz="5757"/>
            </a:lvl1pPr>
            <a:lvl2pPr marL="1645188" indent="0">
              <a:buNone/>
              <a:defRPr sz="5038"/>
            </a:lvl2pPr>
            <a:lvl3pPr marL="3290377" indent="0">
              <a:buNone/>
              <a:defRPr sz="4318"/>
            </a:lvl3pPr>
            <a:lvl4pPr marL="4935565" indent="0">
              <a:buNone/>
              <a:defRPr sz="3598"/>
            </a:lvl4pPr>
            <a:lvl5pPr marL="6580754" indent="0">
              <a:buNone/>
              <a:defRPr sz="3598"/>
            </a:lvl5pPr>
            <a:lvl6pPr marL="8225942" indent="0">
              <a:buNone/>
              <a:defRPr sz="3598"/>
            </a:lvl6pPr>
            <a:lvl7pPr marL="9871131" indent="0">
              <a:buNone/>
              <a:defRPr sz="3598"/>
            </a:lvl7pPr>
            <a:lvl8pPr marL="11516319" indent="0">
              <a:buNone/>
              <a:defRPr sz="3598"/>
            </a:lvl8pPr>
            <a:lvl9pPr marL="13161508" indent="0">
              <a:buNone/>
              <a:defRPr sz="3598"/>
            </a:lvl9pPr>
          </a:lstStyle>
          <a:p>
            <a:pPr lvl="0"/>
            <a:r>
              <a:rPr lang="fr-FR"/>
              <a:t>Modifier les styles du texte du masque</a:t>
            </a:r>
          </a:p>
        </p:txBody>
      </p:sp>
      <p:sp>
        <p:nvSpPr>
          <p:cNvPr id="5" name="Date Placeholder 4"/>
          <p:cNvSpPr>
            <a:spLocks noGrp="1"/>
          </p:cNvSpPr>
          <p:nvPr>
            <p:ph type="dt" sz="half" idx="10"/>
          </p:nvPr>
        </p:nvSpPr>
        <p:spPr/>
        <p:txBody>
          <a:bodyPr/>
          <a:lstStyle/>
          <a:p>
            <a:fld id="{FA5C6662-7A29-447A-8581-52A0A3D962E4}" type="datetimeFigureOut">
              <a:rPr lang="fr-FR" smtClean="0"/>
              <a:t>22/03/2016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08528D-95E6-4F49-8D9E-36B66D82E24B}" type="slidenum">
              <a:rPr lang="fr-FR" smtClean="0"/>
              <a:t>‹nr.›</a:t>
            </a:fld>
            <a:endParaRPr lang="fr-FR"/>
          </a:p>
        </p:txBody>
      </p:sp>
    </p:spTree>
    <p:extLst>
      <p:ext uri="{BB962C8B-B14F-4D97-AF65-F5344CB8AC3E}">
        <p14:creationId xmlns:p14="http://schemas.microsoft.com/office/powerpoint/2010/main" val="56001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2158" y="2721714"/>
            <a:ext cx="28379797" cy="988096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62158" y="13608513"/>
            <a:ext cx="28379797" cy="32435599"/>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262158" y="47381303"/>
            <a:ext cx="7403425" cy="2721703"/>
          </a:xfrm>
          <a:prstGeom prst="rect">
            <a:avLst/>
          </a:prstGeom>
        </p:spPr>
        <p:txBody>
          <a:bodyPr vert="horz" lIns="91440" tIns="45720" rIns="91440" bIns="45720" rtlCol="0" anchor="ctr"/>
          <a:lstStyle>
            <a:lvl1pPr algn="l">
              <a:defRPr sz="4318">
                <a:solidFill>
                  <a:schemeClr val="tx1">
                    <a:tint val="75000"/>
                  </a:schemeClr>
                </a:solidFill>
              </a:defRPr>
            </a:lvl1pPr>
          </a:lstStyle>
          <a:p>
            <a:fld id="{FA5C6662-7A29-447A-8581-52A0A3D962E4}" type="datetimeFigureOut">
              <a:rPr lang="fr-FR" smtClean="0"/>
              <a:t>22/03/2016</a:t>
            </a:fld>
            <a:endParaRPr lang="fr-FR"/>
          </a:p>
        </p:txBody>
      </p:sp>
      <p:sp>
        <p:nvSpPr>
          <p:cNvPr id="5" name="Footer Placeholder 4"/>
          <p:cNvSpPr>
            <a:spLocks noGrp="1"/>
          </p:cNvSpPr>
          <p:nvPr>
            <p:ph type="ftr" sz="quarter" idx="3"/>
          </p:nvPr>
        </p:nvSpPr>
        <p:spPr>
          <a:xfrm>
            <a:off x="10899488" y="47381303"/>
            <a:ext cx="11105138" cy="2721703"/>
          </a:xfrm>
          <a:prstGeom prst="rect">
            <a:avLst/>
          </a:prstGeom>
        </p:spPr>
        <p:txBody>
          <a:bodyPr vert="horz" lIns="91440" tIns="45720" rIns="91440" bIns="45720" rtlCol="0" anchor="ctr"/>
          <a:lstStyle>
            <a:lvl1pPr algn="ctr">
              <a:defRPr sz="431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3238530" y="47381303"/>
            <a:ext cx="7403425" cy="2721703"/>
          </a:xfrm>
          <a:prstGeom prst="rect">
            <a:avLst/>
          </a:prstGeom>
        </p:spPr>
        <p:txBody>
          <a:bodyPr vert="horz" lIns="91440" tIns="45720" rIns="91440" bIns="45720" rtlCol="0" anchor="ctr"/>
          <a:lstStyle>
            <a:lvl1pPr algn="r">
              <a:defRPr sz="4318">
                <a:solidFill>
                  <a:schemeClr val="tx1">
                    <a:tint val="75000"/>
                  </a:schemeClr>
                </a:solidFill>
              </a:defRPr>
            </a:lvl1pPr>
          </a:lstStyle>
          <a:p>
            <a:fld id="{6408528D-95E6-4F49-8D9E-36B66D82E24B}" type="slidenum">
              <a:rPr lang="fr-FR" smtClean="0"/>
              <a:t>‹nr.›</a:t>
            </a:fld>
            <a:endParaRPr lang="fr-FR"/>
          </a:p>
        </p:txBody>
      </p:sp>
    </p:spTree>
    <p:extLst>
      <p:ext uri="{BB962C8B-B14F-4D97-AF65-F5344CB8AC3E}">
        <p14:creationId xmlns:p14="http://schemas.microsoft.com/office/powerpoint/2010/main" val="1143833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90377" rtl="0" eaLnBrk="1" latinLnBrk="0" hangingPunct="1">
        <a:lnSpc>
          <a:spcPct val="90000"/>
        </a:lnSpc>
        <a:spcBef>
          <a:spcPct val="0"/>
        </a:spcBef>
        <a:buNone/>
        <a:defRPr sz="15833" kern="1200">
          <a:solidFill>
            <a:schemeClr val="tx1"/>
          </a:solidFill>
          <a:latin typeface="+mj-lt"/>
          <a:ea typeface="+mj-ea"/>
          <a:cs typeface="+mj-cs"/>
        </a:defRPr>
      </a:lvl1pPr>
    </p:titleStyle>
    <p:bodyStyle>
      <a:lvl1pPr marL="822594" indent="-822594" algn="l" defTabSz="3290377" rtl="0" eaLnBrk="1" latinLnBrk="0" hangingPunct="1">
        <a:lnSpc>
          <a:spcPct val="90000"/>
        </a:lnSpc>
        <a:spcBef>
          <a:spcPts val="3598"/>
        </a:spcBef>
        <a:buFont typeface="Arial" panose="020B0604020202020204" pitchFamily="34" charset="0"/>
        <a:buChar char="•"/>
        <a:defRPr sz="10076" kern="1200">
          <a:solidFill>
            <a:schemeClr val="tx1"/>
          </a:solidFill>
          <a:latin typeface="+mn-lt"/>
          <a:ea typeface="+mn-ea"/>
          <a:cs typeface="+mn-cs"/>
        </a:defRPr>
      </a:lvl1pPr>
      <a:lvl2pPr marL="2467783" indent="-822594" algn="l" defTabSz="3290377" rtl="0" eaLnBrk="1" latinLnBrk="0" hangingPunct="1">
        <a:lnSpc>
          <a:spcPct val="90000"/>
        </a:lnSpc>
        <a:spcBef>
          <a:spcPts val="1799"/>
        </a:spcBef>
        <a:buFont typeface="Arial" panose="020B0604020202020204" pitchFamily="34" charset="0"/>
        <a:buChar char="•"/>
        <a:defRPr sz="8636" kern="1200">
          <a:solidFill>
            <a:schemeClr val="tx1"/>
          </a:solidFill>
          <a:latin typeface="+mn-lt"/>
          <a:ea typeface="+mn-ea"/>
          <a:cs typeface="+mn-cs"/>
        </a:defRPr>
      </a:lvl2pPr>
      <a:lvl3pPr marL="4112971" indent="-822594" algn="l" defTabSz="3290377" rtl="0" eaLnBrk="1" latinLnBrk="0" hangingPunct="1">
        <a:lnSpc>
          <a:spcPct val="90000"/>
        </a:lnSpc>
        <a:spcBef>
          <a:spcPts val="1799"/>
        </a:spcBef>
        <a:buFont typeface="Arial" panose="020B0604020202020204" pitchFamily="34" charset="0"/>
        <a:buChar char="•"/>
        <a:defRPr sz="7197" kern="1200">
          <a:solidFill>
            <a:schemeClr val="tx1"/>
          </a:solidFill>
          <a:latin typeface="+mn-lt"/>
          <a:ea typeface="+mn-ea"/>
          <a:cs typeface="+mn-cs"/>
        </a:defRPr>
      </a:lvl3pPr>
      <a:lvl4pPr marL="5758160"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4pPr>
      <a:lvl5pPr marL="7403348"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5pPr>
      <a:lvl6pPr marL="9048537"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6pPr>
      <a:lvl7pPr marL="10693725"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7pPr>
      <a:lvl8pPr marL="12338914"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8pPr>
      <a:lvl9pPr marL="13984102" indent="-822594" algn="l" defTabSz="3290377" rtl="0" eaLnBrk="1" latinLnBrk="0" hangingPunct="1">
        <a:lnSpc>
          <a:spcPct val="90000"/>
        </a:lnSpc>
        <a:spcBef>
          <a:spcPts val="1799"/>
        </a:spcBef>
        <a:buFont typeface="Arial" panose="020B0604020202020204" pitchFamily="34" charset="0"/>
        <a:buChar char="•"/>
        <a:defRPr sz="6477" kern="1200">
          <a:solidFill>
            <a:schemeClr val="tx1"/>
          </a:solidFill>
          <a:latin typeface="+mn-lt"/>
          <a:ea typeface="+mn-ea"/>
          <a:cs typeface="+mn-cs"/>
        </a:defRPr>
      </a:lvl9pPr>
    </p:bodyStyle>
    <p:otherStyle>
      <a:defPPr>
        <a:defRPr lang="en-US"/>
      </a:defPPr>
      <a:lvl1pPr marL="0" algn="l" defTabSz="3290377" rtl="0" eaLnBrk="1" latinLnBrk="0" hangingPunct="1">
        <a:defRPr sz="6477" kern="1200">
          <a:solidFill>
            <a:schemeClr val="tx1"/>
          </a:solidFill>
          <a:latin typeface="+mn-lt"/>
          <a:ea typeface="+mn-ea"/>
          <a:cs typeface="+mn-cs"/>
        </a:defRPr>
      </a:lvl1pPr>
      <a:lvl2pPr marL="1645188" algn="l" defTabSz="3290377" rtl="0" eaLnBrk="1" latinLnBrk="0" hangingPunct="1">
        <a:defRPr sz="6477" kern="1200">
          <a:solidFill>
            <a:schemeClr val="tx1"/>
          </a:solidFill>
          <a:latin typeface="+mn-lt"/>
          <a:ea typeface="+mn-ea"/>
          <a:cs typeface="+mn-cs"/>
        </a:defRPr>
      </a:lvl2pPr>
      <a:lvl3pPr marL="3290377" algn="l" defTabSz="3290377" rtl="0" eaLnBrk="1" latinLnBrk="0" hangingPunct="1">
        <a:defRPr sz="6477" kern="1200">
          <a:solidFill>
            <a:schemeClr val="tx1"/>
          </a:solidFill>
          <a:latin typeface="+mn-lt"/>
          <a:ea typeface="+mn-ea"/>
          <a:cs typeface="+mn-cs"/>
        </a:defRPr>
      </a:lvl3pPr>
      <a:lvl4pPr marL="4935565" algn="l" defTabSz="3290377" rtl="0" eaLnBrk="1" latinLnBrk="0" hangingPunct="1">
        <a:defRPr sz="6477" kern="1200">
          <a:solidFill>
            <a:schemeClr val="tx1"/>
          </a:solidFill>
          <a:latin typeface="+mn-lt"/>
          <a:ea typeface="+mn-ea"/>
          <a:cs typeface="+mn-cs"/>
        </a:defRPr>
      </a:lvl4pPr>
      <a:lvl5pPr marL="6580754" algn="l" defTabSz="3290377" rtl="0" eaLnBrk="1" latinLnBrk="0" hangingPunct="1">
        <a:defRPr sz="6477" kern="1200">
          <a:solidFill>
            <a:schemeClr val="tx1"/>
          </a:solidFill>
          <a:latin typeface="+mn-lt"/>
          <a:ea typeface="+mn-ea"/>
          <a:cs typeface="+mn-cs"/>
        </a:defRPr>
      </a:lvl5pPr>
      <a:lvl6pPr marL="8225942" algn="l" defTabSz="3290377" rtl="0" eaLnBrk="1" latinLnBrk="0" hangingPunct="1">
        <a:defRPr sz="6477" kern="1200">
          <a:solidFill>
            <a:schemeClr val="tx1"/>
          </a:solidFill>
          <a:latin typeface="+mn-lt"/>
          <a:ea typeface="+mn-ea"/>
          <a:cs typeface="+mn-cs"/>
        </a:defRPr>
      </a:lvl6pPr>
      <a:lvl7pPr marL="9871131" algn="l" defTabSz="3290377" rtl="0" eaLnBrk="1" latinLnBrk="0" hangingPunct="1">
        <a:defRPr sz="6477" kern="1200">
          <a:solidFill>
            <a:schemeClr val="tx1"/>
          </a:solidFill>
          <a:latin typeface="+mn-lt"/>
          <a:ea typeface="+mn-ea"/>
          <a:cs typeface="+mn-cs"/>
        </a:defRPr>
      </a:lvl7pPr>
      <a:lvl8pPr marL="11516319" algn="l" defTabSz="3290377" rtl="0" eaLnBrk="1" latinLnBrk="0" hangingPunct="1">
        <a:defRPr sz="6477" kern="1200">
          <a:solidFill>
            <a:schemeClr val="tx1"/>
          </a:solidFill>
          <a:latin typeface="+mn-lt"/>
          <a:ea typeface="+mn-ea"/>
          <a:cs typeface="+mn-cs"/>
        </a:defRPr>
      </a:lvl8pPr>
      <a:lvl9pPr marL="13161508" algn="l" defTabSz="3290377" rtl="0" eaLnBrk="1" latinLnBrk="0" hangingPunct="1">
        <a:defRPr sz="64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image" Target="../media/image7.jpg"/><Relationship Id="rId18" Type="http://schemas.openxmlformats.org/officeDocument/2006/relationships/image" Target="../media/image12.jpg"/><Relationship Id="rId3" Type="http://schemas.openxmlformats.org/officeDocument/2006/relationships/image" Target="../media/image2.png"/><Relationship Id="rId7" Type="http://schemas.openxmlformats.org/officeDocument/2006/relationships/image" Target="../media/image6.png"/><Relationship Id="rId12" Type="http://schemas.microsoft.com/office/2007/relationships/diagramDrawing" Target="../diagrams/drawing1.xml"/><Relationship Id="rId17" Type="http://schemas.openxmlformats.org/officeDocument/2006/relationships/image" Target="../media/image11.jpg"/><Relationship Id="rId2" Type="http://schemas.openxmlformats.org/officeDocument/2006/relationships/image" Target="../media/image1.png"/><Relationship Id="rId16" Type="http://schemas.openxmlformats.org/officeDocument/2006/relationships/image" Target="../media/image10.jpg"/><Relationship Id="rId20" Type="http://schemas.openxmlformats.org/officeDocument/2006/relationships/image" Target="../media/image14.gif"/><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diagramColors" Target="../diagrams/colors1.xml"/><Relationship Id="rId5" Type="http://schemas.openxmlformats.org/officeDocument/2006/relationships/image" Target="../media/image4.png"/><Relationship Id="rId15" Type="http://schemas.openxmlformats.org/officeDocument/2006/relationships/image" Target="../media/image9.jpg"/><Relationship Id="rId10" Type="http://schemas.openxmlformats.org/officeDocument/2006/relationships/diagramQuickStyle" Target="../diagrams/quickStyle1.xml"/><Relationship Id="rId19" Type="http://schemas.openxmlformats.org/officeDocument/2006/relationships/image" Target="../media/image13.jpeg"/><Relationship Id="rId4" Type="http://schemas.openxmlformats.org/officeDocument/2006/relationships/image" Target="../media/image3.png"/><Relationship Id="rId9" Type="http://schemas.openxmlformats.org/officeDocument/2006/relationships/diagramLayout" Target="../diagrams/layout1.xml"/><Relationship Id="rId1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068284" y="1523999"/>
            <a:ext cx="28281085" cy="2554545"/>
          </a:xfrm>
          <a:prstGeom prst="rect">
            <a:avLst/>
          </a:prstGeom>
          <a:solidFill>
            <a:srgbClr val="FF0066"/>
          </a:solidFill>
          <a:ln w="76200">
            <a:solidFill>
              <a:schemeClr val="tx1"/>
            </a:solidFill>
          </a:ln>
        </p:spPr>
        <p:txBody>
          <a:bodyPr wrap="square" rtlCol="0">
            <a:spAutoFit/>
          </a:bodyPr>
          <a:lstStyle/>
          <a:p>
            <a:pPr algn="ctr"/>
            <a:r>
              <a:rPr lang="en-US" sz="8000">
                <a:solidFill>
                  <a:schemeClr val="bg1"/>
                </a:solidFill>
              </a:rPr>
              <a:t>The LINGUISTIC VALIDATION of THE GUT FEELINGS QUESTIONNAIRE INTO THREE EUROPEAN LANGUAGES: an INTRIGUING PROCESS</a:t>
            </a:r>
            <a:endParaRPr lang="fr-FR" sz="8000" dirty="0">
              <a:solidFill>
                <a:schemeClr val="bg1"/>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956" y="33919886"/>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956" y="-257728"/>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73107" y="609146"/>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5925459" y="-7674883"/>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89549" y="34616572"/>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89548" y="17612859"/>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398" y="16916173"/>
            <a:ext cx="566737" cy="1700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ZoneTexte 12"/>
          <p:cNvSpPr txBox="1"/>
          <p:nvPr/>
        </p:nvSpPr>
        <p:spPr>
          <a:xfrm>
            <a:off x="2050475" y="12452203"/>
            <a:ext cx="12803146" cy="8402300"/>
          </a:xfrm>
          <a:prstGeom prst="rect">
            <a:avLst/>
          </a:prstGeom>
          <a:solidFill>
            <a:srgbClr val="70AD47"/>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6000" dirty="0"/>
              <a:t>AIMS</a:t>
            </a:r>
          </a:p>
          <a:p>
            <a:pPr marL="685800" indent="-685800">
              <a:buFont typeface="Arial" panose="020B0604020202020204" pitchFamily="34" charset="0"/>
              <a:buChar char="•"/>
            </a:pPr>
            <a:r>
              <a:rPr lang="en-US" sz="6000" dirty="0"/>
              <a:t>to translate the Gut Feelings Questionnaire (GFQ) from English  into French, German and Polish;</a:t>
            </a:r>
          </a:p>
          <a:p>
            <a:pPr marL="685800" indent="-685800">
              <a:buFont typeface="Arial" panose="020B0604020202020204" pitchFamily="34" charset="0"/>
              <a:buChar char="•"/>
            </a:pPr>
            <a:r>
              <a:rPr lang="en-US" sz="6000" dirty="0"/>
              <a:t>to describe uniform elements as well as differences and difficulties in the linguistic validation processes</a:t>
            </a:r>
          </a:p>
          <a:p>
            <a:pPr marL="685800" indent="-685800">
              <a:buFont typeface="Arial" panose="020B0604020202020204" pitchFamily="34" charset="0"/>
              <a:buChar char="•"/>
            </a:pPr>
            <a:r>
              <a:rPr lang="en-US" sz="6000" dirty="0"/>
              <a:t> to propose a uniform procedural scheme for future GFQ translations</a:t>
            </a:r>
            <a:endParaRPr lang="fr-FR" sz="6000" dirty="0"/>
          </a:p>
        </p:txBody>
      </p:sp>
      <p:sp>
        <p:nvSpPr>
          <p:cNvPr id="23" name="ZoneTexte 22"/>
          <p:cNvSpPr txBox="1"/>
          <p:nvPr/>
        </p:nvSpPr>
        <p:spPr>
          <a:xfrm>
            <a:off x="2068284" y="4967631"/>
            <a:ext cx="12825216" cy="64940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altLang="fr-FR" sz="5200" dirty="0"/>
              <a:t>BACKGROUND</a:t>
            </a:r>
          </a:p>
          <a:p>
            <a:r>
              <a:rPr lang="en-US" altLang="fr-FR" sz="5200" dirty="0"/>
              <a:t>Incidental gut feelings in general practice have been described, namely, as “a sense of alarm” and “a sense of reassurance”. </a:t>
            </a:r>
          </a:p>
          <a:p>
            <a:r>
              <a:rPr lang="en-US" altLang="fr-FR" sz="5200" dirty="0"/>
              <a:t>A Dutch Gut Feelings Questionnaire (GFQ) was developed, validated and afterwards translated into English following a linguistic validation procedure. </a:t>
            </a:r>
          </a:p>
        </p:txBody>
      </p:sp>
      <p:sp>
        <p:nvSpPr>
          <p:cNvPr id="38" name="ZoneTexte 37"/>
          <p:cNvSpPr txBox="1"/>
          <p:nvPr/>
        </p:nvSpPr>
        <p:spPr>
          <a:xfrm>
            <a:off x="4662767" y="45055309"/>
            <a:ext cx="26650703" cy="1569660"/>
          </a:xfrm>
          <a:prstGeom prst="rect">
            <a:avLst/>
          </a:prstGeom>
          <a:solidFill>
            <a:srgbClr val="ECFEEE"/>
          </a:solidFill>
        </p:spPr>
        <p:txBody>
          <a:bodyPr wrap="square" rtlCol="0">
            <a:spAutoFit/>
          </a:bodyPr>
          <a:lstStyle/>
          <a:p>
            <a:pPr algn="r"/>
            <a:r>
              <a:rPr lang="fr-FR" sz="4800" b="1" dirty="0"/>
              <a:t>Marie Barais, </a:t>
            </a:r>
            <a:r>
              <a:rPr lang="fr-FR" sz="4800" b="1" dirty="0" err="1"/>
              <a:t>Slawomir</a:t>
            </a:r>
            <a:r>
              <a:rPr lang="fr-FR" sz="4800" b="1" dirty="0"/>
              <a:t> </a:t>
            </a:r>
            <a:r>
              <a:rPr lang="fr-FR" sz="4800" b="1" dirty="0" err="1"/>
              <a:t>Czachowski</a:t>
            </a:r>
            <a:r>
              <a:rPr lang="fr-FR" sz="4800" b="1" dirty="0"/>
              <a:t>, Daniel Hausmann, Johannes </a:t>
            </a:r>
            <a:r>
              <a:rPr lang="fr-FR" sz="4800" b="1" dirty="0" err="1"/>
              <a:t>Hauswaldt</a:t>
            </a:r>
            <a:r>
              <a:rPr lang="fr-FR" sz="4800" b="1" dirty="0"/>
              <a:t>, </a:t>
            </a:r>
            <a:r>
              <a:rPr lang="fr-FR" sz="4800" b="1" dirty="0" err="1"/>
              <a:t>Agnieszka</a:t>
            </a:r>
            <a:r>
              <a:rPr lang="fr-FR" sz="4800" b="1" dirty="0"/>
              <a:t> </a:t>
            </a:r>
            <a:r>
              <a:rPr lang="fr-FR" sz="4800" b="1" dirty="0" err="1"/>
              <a:t>Sowinska</a:t>
            </a:r>
            <a:r>
              <a:rPr lang="fr-FR" sz="4800" b="1" dirty="0"/>
              <a:t>, </a:t>
            </a:r>
          </a:p>
          <a:p>
            <a:pPr algn="r"/>
            <a:r>
              <a:rPr lang="fr-FR" sz="4800" b="1" dirty="0"/>
              <a:t>Paul van Royen and Erik </a:t>
            </a:r>
            <a:r>
              <a:rPr lang="fr-FR" sz="4800" b="1" dirty="0" err="1"/>
              <a:t>Stolper</a:t>
            </a:r>
            <a:r>
              <a:rPr lang="fr-FR" sz="4800" b="1" dirty="0"/>
              <a:t>. </a:t>
            </a:r>
          </a:p>
        </p:txBody>
      </p:sp>
      <p:pic>
        <p:nvPicPr>
          <p:cNvPr id="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40685" y="47727597"/>
            <a:ext cx="5714234" cy="1832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58091" y="47047460"/>
            <a:ext cx="2140506" cy="3331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Image 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24195" y="45055309"/>
            <a:ext cx="1753642" cy="5058938"/>
          </a:xfrm>
          <a:prstGeom prst="rect">
            <a:avLst/>
          </a:prstGeom>
        </p:spPr>
      </p:pic>
      <p:pic>
        <p:nvPicPr>
          <p:cNvPr id="27" name="Image 26"/>
          <p:cNvPicPr>
            <a:picLocks noChangeAspect="1"/>
          </p:cNvPicPr>
          <p:nvPr/>
        </p:nvPicPr>
        <p:blipFill>
          <a:blip r:embed="rId6"/>
          <a:stretch>
            <a:fillRect/>
          </a:stretch>
        </p:blipFill>
        <p:spPr>
          <a:xfrm>
            <a:off x="5795353" y="47342073"/>
            <a:ext cx="2577803" cy="2659453"/>
          </a:xfrm>
          <a:prstGeom prst="rect">
            <a:avLst/>
          </a:prstGeom>
        </p:spPr>
      </p:pic>
      <p:pic>
        <p:nvPicPr>
          <p:cNvPr id="29" name="Image 28"/>
          <p:cNvPicPr>
            <a:picLocks noChangeAspect="1"/>
          </p:cNvPicPr>
          <p:nvPr/>
        </p:nvPicPr>
        <p:blipFill>
          <a:blip r:embed="rId7"/>
          <a:stretch>
            <a:fillRect/>
          </a:stretch>
        </p:blipFill>
        <p:spPr>
          <a:xfrm>
            <a:off x="8803133" y="47709681"/>
            <a:ext cx="5378257" cy="1834770"/>
          </a:xfrm>
          <a:prstGeom prst="rect">
            <a:avLst/>
          </a:prstGeom>
        </p:spPr>
      </p:pic>
      <p:sp>
        <p:nvSpPr>
          <p:cNvPr id="16" name="ZoneTexte 15"/>
          <p:cNvSpPr txBox="1"/>
          <p:nvPr/>
        </p:nvSpPr>
        <p:spPr>
          <a:xfrm>
            <a:off x="18855251" y="7088575"/>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1</a:t>
            </a:r>
          </a:p>
        </p:txBody>
      </p:sp>
      <p:sp>
        <p:nvSpPr>
          <p:cNvPr id="28" name="ZoneTexte 27"/>
          <p:cNvSpPr txBox="1"/>
          <p:nvPr/>
        </p:nvSpPr>
        <p:spPr>
          <a:xfrm>
            <a:off x="15943221" y="27495093"/>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4</a:t>
            </a:r>
          </a:p>
        </p:txBody>
      </p:sp>
      <p:sp>
        <p:nvSpPr>
          <p:cNvPr id="31" name="ZoneTexte 30"/>
          <p:cNvSpPr txBox="1"/>
          <p:nvPr/>
        </p:nvSpPr>
        <p:spPr>
          <a:xfrm>
            <a:off x="15798478" y="41076453"/>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6</a:t>
            </a:r>
          </a:p>
        </p:txBody>
      </p:sp>
      <p:sp>
        <p:nvSpPr>
          <p:cNvPr id="32" name="ZoneTexte 31"/>
          <p:cNvSpPr txBox="1"/>
          <p:nvPr/>
        </p:nvSpPr>
        <p:spPr>
          <a:xfrm>
            <a:off x="16803317" y="34217437"/>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5</a:t>
            </a:r>
          </a:p>
        </p:txBody>
      </p:sp>
      <p:sp>
        <p:nvSpPr>
          <p:cNvPr id="33" name="ZoneTexte 32"/>
          <p:cNvSpPr txBox="1"/>
          <p:nvPr/>
        </p:nvSpPr>
        <p:spPr>
          <a:xfrm>
            <a:off x="15798478" y="21175135"/>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3</a:t>
            </a:r>
          </a:p>
        </p:txBody>
      </p:sp>
      <p:graphicFrame>
        <p:nvGraphicFramePr>
          <p:cNvPr id="34" name="Diagramme 33"/>
          <p:cNvGraphicFramePr/>
          <p:nvPr>
            <p:extLst>
              <p:ext uri="{D42A27DB-BD31-4B8C-83A1-F6EECF244321}">
                <p14:modId xmlns:p14="http://schemas.microsoft.com/office/powerpoint/2010/main" val="1420256822"/>
              </p:ext>
            </p:extLst>
          </p:nvPr>
        </p:nvGraphicFramePr>
        <p:xfrm>
          <a:off x="13676638" y="3637807"/>
          <a:ext cx="22068091" cy="4055652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6" name="ZoneTexte 35"/>
          <p:cNvSpPr txBox="1"/>
          <p:nvPr/>
        </p:nvSpPr>
        <p:spPr>
          <a:xfrm>
            <a:off x="16034422" y="15424115"/>
            <a:ext cx="2334806" cy="1107996"/>
          </a:xfrm>
          <a:prstGeom prst="rect">
            <a:avLst/>
          </a:prstGeom>
          <a:solidFill>
            <a:srgbClr val="FF0066"/>
          </a:solidFill>
          <a:ln>
            <a:solidFill>
              <a:srgbClr val="FF0066"/>
            </a:solidFill>
          </a:ln>
        </p:spPr>
        <p:txBody>
          <a:bodyPr wrap="none" rtlCol="0">
            <a:spAutoFit/>
          </a:bodyPr>
          <a:lstStyle/>
          <a:p>
            <a:r>
              <a:rPr lang="fr-FR" sz="6600" dirty="0" err="1">
                <a:solidFill>
                  <a:schemeClr val="bg1"/>
                </a:solidFill>
              </a:rPr>
              <a:t>Step</a:t>
            </a:r>
            <a:r>
              <a:rPr lang="fr-FR" sz="6600" dirty="0">
                <a:solidFill>
                  <a:schemeClr val="bg1"/>
                </a:solidFill>
              </a:rPr>
              <a:t> 2</a:t>
            </a:r>
          </a:p>
        </p:txBody>
      </p:sp>
      <p:pic>
        <p:nvPicPr>
          <p:cNvPr id="40" name="Image 3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4665097" y="46045796"/>
            <a:ext cx="1352550" cy="1143000"/>
          </a:xfrm>
          <a:prstGeom prst="rect">
            <a:avLst/>
          </a:prstGeom>
        </p:spPr>
      </p:pic>
      <p:pic>
        <p:nvPicPr>
          <p:cNvPr id="41" name="Image 4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155749" y="46053562"/>
            <a:ext cx="819806" cy="1147174"/>
          </a:xfrm>
          <a:prstGeom prst="rect">
            <a:avLst/>
          </a:prstGeom>
        </p:spPr>
      </p:pic>
      <p:pic>
        <p:nvPicPr>
          <p:cNvPr id="42" name="Image 41"/>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7960741" y="46066052"/>
            <a:ext cx="954459" cy="1080519"/>
          </a:xfrm>
          <a:prstGeom prst="rect">
            <a:avLst/>
          </a:prstGeom>
        </p:spPr>
      </p:pic>
      <p:pic>
        <p:nvPicPr>
          <p:cNvPr id="43" name="Image 42"/>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9043395" y="46045796"/>
            <a:ext cx="1052850" cy="1052850"/>
          </a:xfrm>
          <a:prstGeom prst="rect">
            <a:avLst/>
          </a:prstGeom>
        </p:spPr>
      </p:pic>
      <p:pic>
        <p:nvPicPr>
          <p:cNvPr id="44" name="Image 4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7085588" y="46050534"/>
            <a:ext cx="793968" cy="1111556"/>
          </a:xfrm>
          <a:prstGeom prst="rect">
            <a:avLst/>
          </a:prstGeom>
        </p:spPr>
      </p:pic>
      <p:pic>
        <p:nvPicPr>
          <p:cNvPr id="45" name="Image 4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0217477" y="46031212"/>
            <a:ext cx="829041" cy="1067434"/>
          </a:xfrm>
          <a:prstGeom prst="rect">
            <a:avLst/>
          </a:prstGeom>
        </p:spPr>
      </p:pic>
      <p:sp>
        <p:nvSpPr>
          <p:cNvPr id="46" name="ZoneTexte 45"/>
          <p:cNvSpPr txBox="1"/>
          <p:nvPr/>
        </p:nvSpPr>
        <p:spPr>
          <a:xfrm>
            <a:off x="2050475" y="21805770"/>
            <a:ext cx="12843025" cy="14219277"/>
          </a:xfrm>
          <a:prstGeom prst="rect">
            <a:avLst/>
          </a:prstGeom>
          <a:solidFill>
            <a:schemeClr val="bg1">
              <a:lumMod val="85000"/>
            </a:schemeClr>
          </a:solidFill>
        </p:spPr>
        <p:txBody>
          <a:bodyPr wrap="square" rtlCol="0">
            <a:spAutoFit/>
          </a:bodyPr>
          <a:lstStyle/>
          <a:p>
            <a:r>
              <a:rPr lang="en-US" sz="5400" dirty="0"/>
              <a:t>RESULTS</a:t>
            </a:r>
          </a:p>
          <a:p>
            <a:pPr marL="685800" indent="-685800">
              <a:buFont typeface="Arial" panose="020B0604020202020204" pitchFamily="34" charset="0"/>
              <a:buChar char="•"/>
            </a:pPr>
            <a:r>
              <a:rPr lang="en-US" sz="5400" dirty="0"/>
              <a:t>12 translators</a:t>
            </a:r>
          </a:p>
          <a:p>
            <a:pPr marL="685800" indent="-685800">
              <a:buFont typeface="Arial" panose="020B0604020202020204" pitchFamily="34" charset="0"/>
              <a:buChar char="•"/>
            </a:pPr>
            <a:r>
              <a:rPr lang="en-US" sz="5400" dirty="0"/>
              <a:t>52 GPs </a:t>
            </a:r>
          </a:p>
          <a:p>
            <a:pPr marL="685800" indent="-685800">
              <a:buFont typeface="Arial" panose="020B0604020202020204" pitchFamily="34" charset="0"/>
              <a:buChar char="•"/>
            </a:pPr>
            <a:r>
              <a:rPr lang="en-US" sz="5400" dirty="0"/>
              <a:t>8 researchers in the field </a:t>
            </a:r>
          </a:p>
          <a:p>
            <a:r>
              <a:rPr lang="en-US" sz="5400" dirty="0"/>
              <a:t>participated in the study from </a:t>
            </a:r>
          </a:p>
          <a:p>
            <a:r>
              <a:rPr lang="en-US" sz="5400" dirty="0"/>
              <a:t>France, Germany, Switzerland and Poland. </a:t>
            </a:r>
          </a:p>
          <a:p>
            <a:r>
              <a:rPr lang="en-US" sz="5400" dirty="0"/>
              <a:t>The collaborating research teams created three versions of the 10-item GFQ. </a:t>
            </a:r>
          </a:p>
          <a:p>
            <a:pPr marL="685800" indent="-685800">
              <a:buFont typeface="Wingdings" panose="05000000000000000000" pitchFamily="2" charset="2"/>
              <a:buChar char="v"/>
            </a:pPr>
            <a:r>
              <a:rPr lang="en-US" sz="5400" dirty="0"/>
              <a:t>Similar items generated discussions in the three different research teams. Expressions such as “uneasy feeling” and “wait and see” do not correspond to existing linguistic concepts in French, German or Polish but may be reflected in analogy.</a:t>
            </a:r>
          </a:p>
          <a:p>
            <a:pPr marL="685800" indent="-685800">
              <a:buFont typeface="Wingdings" panose="05000000000000000000" pitchFamily="2" charset="2"/>
              <a:buChar char="v"/>
            </a:pPr>
            <a:r>
              <a:rPr lang="en-US" sz="5400" dirty="0"/>
              <a:t>The GFQ was modified to correspond to French, Polish and German systems. </a:t>
            </a:r>
          </a:p>
        </p:txBody>
      </p:sp>
      <p:sp>
        <p:nvSpPr>
          <p:cNvPr id="47" name="ZoneTexte 46"/>
          <p:cNvSpPr txBox="1"/>
          <p:nvPr/>
        </p:nvSpPr>
        <p:spPr>
          <a:xfrm>
            <a:off x="2050474" y="37048029"/>
            <a:ext cx="12843025" cy="6740307"/>
          </a:xfrm>
          <a:prstGeom prst="rect">
            <a:avLst/>
          </a:prstGeom>
          <a:solidFill>
            <a:srgbClr val="FF0066"/>
          </a:solidFill>
        </p:spPr>
        <p:txBody>
          <a:bodyPr wrap="square" rtlCol="0">
            <a:spAutoFit/>
          </a:bodyPr>
          <a:lstStyle/>
          <a:p>
            <a:r>
              <a:rPr lang="en-US" sz="5400" dirty="0">
                <a:solidFill>
                  <a:schemeClr val="bg1"/>
                </a:solidFill>
              </a:rPr>
              <a:t>CONCLUSION</a:t>
            </a:r>
          </a:p>
          <a:p>
            <a:r>
              <a:rPr lang="en-US" sz="5400" dirty="0">
                <a:solidFill>
                  <a:schemeClr val="bg1"/>
                </a:solidFill>
              </a:rPr>
              <a:t>The Gut Feelings Questionnaire (GFQ) is now available in five European languages: Dutch, English, French, German and Polish. Comparing results of research into the predictive value of gut feelings in several European countries, where the native language is one of these five, is now possible.</a:t>
            </a:r>
          </a:p>
        </p:txBody>
      </p:sp>
      <p:pic>
        <p:nvPicPr>
          <p:cNvPr id="3" name="Image 2"/>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3645165" y="46059804"/>
            <a:ext cx="881830" cy="1130330"/>
          </a:xfrm>
          <a:prstGeom prst="rect">
            <a:avLst/>
          </a:prstGeom>
        </p:spPr>
      </p:pic>
      <p:pic>
        <p:nvPicPr>
          <p:cNvPr id="4" name="Image 3"/>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4820868" y="48273651"/>
            <a:ext cx="6421734" cy="796295"/>
          </a:xfrm>
          <a:prstGeom prst="rect">
            <a:avLst/>
          </a:prstGeom>
        </p:spPr>
      </p:pic>
    </p:spTree>
    <p:extLst>
      <p:ext uri="{BB962C8B-B14F-4D97-AF65-F5344CB8AC3E}">
        <p14:creationId xmlns:p14="http://schemas.microsoft.com/office/powerpoint/2010/main" val="12107871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12651</TotalTime>
  <Words>404</Words>
  <Application>Microsoft Office PowerPoint</Application>
  <PresentationFormat>Aangepast</PresentationFormat>
  <Paragraphs>33</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Thème Office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 Barais</dc:creator>
  <cp:lastModifiedBy>Erik</cp:lastModifiedBy>
  <cp:revision>42</cp:revision>
  <cp:lastPrinted>2016-03-07T14:39:36Z</cp:lastPrinted>
  <dcterms:created xsi:type="dcterms:W3CDTF">2016-02-22T15:55:01Z</dcterms:created>
  <dcterms:modified xsi:type="dcterms:W3CDTF">2016-03-22T08:49:09Z</dcterms:modified>
</cp:coreProperties>
</file>